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1E1E"/>
    <a:srgbClr val="5A2D85"/>
    <a:srgbClr val="AD68ED"/>
    <a:srgbClr val="8A5589"/>
    <a:srgbClr val="D959D7"/>
    <a:srgbClr val="E6AB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FBDE32-1626-41DD-A991-76FBAAEC5F12}" v="268" dt="2022-08-28T14:46:00.847"/>
    <p1510:client id="{645FA6EC-1595-02D3-7953-7F047EA4574E}" v="410" dt="2022-08-28T16:47:45.712"/>
    <p1510:client id="{BDAE8FF4-A32B-5EEA-0918-05C6782B9901}" v="47" dt="2022-08-28T17:05:09.3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utedrop.com.br/2011/02/a-beleza-dos-anos-20/" TargetMode="External"/><Relationship Id="rId13" Type="http://schemas.openxmlformats.org/officeDocument/2006/relationships/hyperlink" Target="https://www.gazetadopovo.com.br/viver-bem/comportamento/veja-beleza-considerada-ideal-para-mulheres-nos-anos-30/" TargetMode="External"/><Relationship Id="rId3" Type="http://schemas.openxmlformats.org/officeDocument/2006/relationships/hyperlink" Target="https://www.ranker.com/list/ideal-beauty-standards-in-the-1920s/nicky-benson" TargetMode="External"/><Relationship Id="rId7" Type="http://schemas.openxmlformats.org/officeDocument/2006/relationships/hyperlink" Target="http://www.idealiststyle.com/blog/beauty-ideal-over-the-decades-part-11-the-20s" TargetMode="External"/><Relationship Id="rId12" Type="http://schemas.openxmlformats.org/officeDocument/2006/relationships/hyperlink" Target="https://incrivel.club/admiracao-curiosidades/como-o-ideal-de-beleza-masculina-mudou-nos-ultimos-120-anos-1079910/" TargetMode="External"/><Relationship Id="rId2" Type="http://schemas.openxmlformats.org/officeDocument/2006/relationships/hyperlink" Target="https://medium.com/@womeninliterature230/1920s-beauty-standards-and-coping-mechanisms-216cff2231f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atwalkyourself.com/pt-br/fashion-history/de-1920-a-1930/" TargetMode="External"/><Relationship Id="rId11" Type="http://schemas.openxmlformats.org/officeDocument/2006/relationships/hyperlink" Target="http://www.idealiststyle.com/blog/beauty-ideal-over-the-decades-part-10-the-30s" TargetMode="External"/><Relationship Id="rId5" Type="http://schemas.openxmlformats.org/officeDocument/2006/relationships/hyperlink" Target="https://www.hypeness.com.br/2016/04/a-moda-dos-anos-1920-quebrou-tudo-e-lancou-tendencias-que-imperam-ate-hoje/" TargetMode="External"/><Relationship Id="rId10" Type="http://schemas.openxmlformats.org/officeDocument/2006/relationships/hyperlink" Target="https://www.mensagenscomamor.com/a-moda-dos-anos-30" TargetMode="External"/><Relationship Id="rId4" Type="http://schemas.openxmlformats.org/officeDocument/2006/relationships/hyperlink" Target="http://modahistorica.blogspot.com/2015/05/a-moda-e-o-tempo-os-anos-1920.html" TargetMode="External"/><Relationship Id="rId9" Type="http://schemas.openxmlformats.org/officeDocument/2006/relationships/hyperlink" Target="http://modahistorica.blogspot.com/2013/05/anos-30-crise-e-glamour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1520B01-A2E4-41C2-8A8F-7683F2508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4513" y="841375"/>
            <a:ext cx="3505200" cy="3114698"/>
          </a:xfrm>
        </p:spPr>
        <p:txBody>
          <a:bodyPr>
            <a:normAutofit/>
          </a:bodyPr>
          <a:lstStyle/>
          <a:p>
            <a:r>
              <a:rPr lang="en-US" sz="5200" b="1" dirty="0">
                <a:solidFill>
                  <a:schemeClr val="bg1"/>
                </a:solidFill>
                <a:latin typeface="Arial Nova"/>
              </a:rPr>
              <a:t>PADRÕES DE BELEZA E MODA</a:t>
            </a:r>
            <a:endParaRPr lang="en-US" sz="5200" b="1" dirty="0">
              <a:solidFill>
                <a:schemeClr val="bg1"/>
              </a:solidFill>
              <a:latin typeface="Arial Nova"/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12022" y="4782770"/>
            <a:ext cx="3506264" cy="16716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"/>
              </a:rPr>
              <a:t>DÉCADAS DE 1920 E 1930</a:t>
            </a:r>
            <a:endParaRPr lang="en-US" sz="3200" b="1">
              <a:solidFill>
                <a:schemeClr val="tx1">
                  <a:lumMod val="50000"/>
                  <a:lumOff val="50000"/>
                </a:schemeClr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F634C0A-A487-42AF-8DFD-4DAD62FE9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4087640" cy="6858000"/>
            <a:chOff x="1" y="0"/>
            <a:chExt cx="4087640" cy="6858000"/>
          </a:xfrm>
          <a:effectLst>
            <a:outerShdw blurRad="381000" dist="152400" algn="ctr" rotWithShape="0">
              <a:srgbClr val="000000">
                <a:alpha val="10000"/>
              </a:srgbClr>
            </a:outerShdw>
          </a:effectLst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412B137-E115-42F2-8CF9-67E40B5D2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3986041" cy="6858000"/>
            </a:xfrm>
            <a:custGeom>
              <a:avLst/>
              <a:gdLst>
                <a:gd name="connsiteX0" fmla="*/ 0 w 3986041"/>
                <a:gd name="connsiteY0" fmla="*/ 0 h 6858000"/>
                <a:gd name="connsiteX1" fmla="*/ 3066495 w 3986041"/>
                <a:gd name="connsiteY1" fmla="*/ 0 h 6858000"/>
                <a:gd name="connsiteX2" fmla="*/ 3427241 w 3986041"/>
                <a:gd name="connsiteY2" fmla="*/ 1211943 h 6858000"/>
                <a:gd name="connsiteX3" fmla="*/ 3986041 w 3986041"/>
                <a:gd name="connsiteY3" fmla="*/ 4122057 h 6858000"/>
                <a:gd name="connsiteX4" fmla="*/ 3751724 w 3986041"/>
                <a:gd name="connsiteY4" fmla="*/ 6858000 h 6858000"/>
                <a:gd name="connsiteX5" fmla="*/ 0 w 3986041"/>
                <a:gd name="connsiteY5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6041" h="6858000">
                  <a:moveTo>
                    <a:pt x="0" y="0"/>
                  </a:moveTo>
                  <a:lnTo>
                    <a:pt x="3066495" y="0"/>
                  </a:lnTo>
                  <a:lnTo>
                    <a:pt x="3427241" y="1211943"/>
                  </a:lnTo>
                  <a:lnTo>
                    <a:pt x="3986041" y="4122057"/>
                  </a:lnTo>
                  <a:lnTo>
                    <a:pt x="375172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779E94B-3A8C-4695-9DA1-2EDEFB170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748588" y="0"/>
              <a:ext cx="1339053" cy="6858000"/>
            </a:xfrm>
            <a:custGeom>
              <a:avLst/>
              <a:gdLst>
                <a:gd name="connsiteX0" fmla="*/ 850532 w 1339053"/>
                <a:gd name="connsiteY0" fmla="*/ 3481838 h 6858000"/>
                <a:gd name="connsiteX1" fmla="*/ 877027 w 1339053"/>
                <a:gd name="connsiteY1" fmla="*/ 3490955 h 6858000"/>
                <a:gd name="connsiteX2" fmla="*/ 922718 w 1339053"/>
                <a:gd name="connsiteY2" fmla="*/ 3516472 h 6858000"/>
                <a:gd name="connsiteX3" fmla="*/ 1094179 w 1339053"/>
                <a:gd name="connsiteY3" fmla="*/ 3567567 h 6858000"/>
                <a:gd name="connsiteX4" fmla="*/ 1118891 w 1339053"/>
                <a:gd name="connsiteY4" fmla="*/ 3568331 h 6858000"/>
                <a:gd name="connsiteX5" fmla="*/ 1295961 w 1339053"/>
                <a:gd name="connsiteY5" fmla="*/ 3584709 h 6858000"/>
                <a:gd name="connsiteX6" fmla="*/ 1308070 w 1339053"/>
                <a:gd name="connsiteY6" fmla="*/ 3585183 h 6858000"/>
                <a:gd name="connsiteX7" fmla="*/ 1325263 w 1339053"/>
                <a:gd name="connsiteY7" fmla="*/ 3705453 h 6858000"/>
                <a:gd name="connsiteX8" fmla="*/ 1334107 w 1339053"/>
                <a:gd name="connsiteY8" fmla="*/ 3772268 h 6858000"/>
                <a:gd name="connsiteX9" fmla="*/ 1338203 w 1339053"/>
                <a:gd name="connsiteY9" fmla="*/ 3831076 h 6858000"/>
                <a:gd name="connsiteX10" fmla="*/ 1338805 w 1339053"/>
                <a:gd name="connsiteY10" fmla="*/ 3839709 h 6858000"/>
                <a:gd name="connsiteX11" fmla="*/ 1335635 w 1339053"/>
                <a:gd name="connsiteY11" fmla="*/ 4118635 h 6858000"/>
                <a:gd name="connsiteX12" fmla="*/ 1337171 w 1339053"/>
                <a:gd name="connsiteY12" fmla="*/ 4209403 h 6858000"/>
                <a:gd name="connsiteX13" fmla="*/ 1325840 w 1339053"/>
                <a:gd name="connsiteY13" fmla="*/ 4309174 h 6858000"/>
                <a:gd name="connsiteX14" fmla="*/ 1321122 w 1339053"/>
                <a:gd name="connsiteY14" fmla="*/ 4473630 h 6858000"/>
                <a:gd name="connsiteX15" fmla="*/ 1302196 w 1339053"/>
                <a:gd name="connsiteY15" fmla="*/ 4791709 h 6858000"/>
                <a:gd name="connsiteX16" fmla="*/ 1293239 w 1339053"/>
                <a:gd name="connsiteY16" fmla="*/ 4860048 h 6858000"/>
                <a:gd name="connsiteX17" fmla="*/ 1288829 w 1339053"/>
                <a:gd name="connsiteY17" fmla="*/ 5039837 h 6858000"/>
                <a:gd name="connsiteX18" fmla="*/ 1289584 w 1339053"/>
                <a:gd name="connsiteY18" fmla="*/ 5148703 h 6858000"/>
                <a:gd name="connsiteX19" fmla="*/ 1282205 w 1339053"/>
                <a:gd name="connsiteY19" fmla="*/ 5236435 h 6858000"/>
                <a:gd name="connsiteX20" fmla="*/ 1268145 w 1339053"/>
                <a:gd name="connsiteY20" fmla="*/ 5311662 h 6858000"/>
                <a:gd name="connsiteX21" fmla="*/ 1250547 w 1339053"/>
                <a:gd name="connsiteY21" fmla="*/ 5515595 h 6858000"/>
                <a:gd name="connsiteX22" fmla="*/ 1243323 w 1339053"/>
                <a:gd name="connsiteY22" fmla="*/ 5596885 h 6858000"/>
                <a:gd name="connsiteX23" fmla="*/ 1238303 w 1339053"/>
                <a:gd name="connsiteY23" fmla="*/ 5812036 h 6858000"/>
                <a:gd name="connsiteX24" fmla="*/ 1223551 w 1339053"/>
                <a:gd name="connsiteY24" fmla="*/ 5991171 h 6858000"/>
                <a:gd name="connsiteX25" fmla="*/ 1219699 w 1339053"/>
                <a:gd name="connsiteY25" fmla="*/ 6066726 h 6858000"/>
                <a:gd name="connsiteX26" fmla="*/ 1199935 w 1339053"/>
                <a:gd name="connsiteY26" fmla="*/ 6236130 h 6858000"/>
                <a:gd name="connsiteX27" fmla="*/ 1192857 w 1339053"/>
                <a:gd name="connsiteY27" fmla="*/ 6333267 h 6858000"/>
                <a:gd name="connsiteX28" fmla="*/ 1148174 w 1339053"/>
                <a:gd name="connsiteY28" fmla="*/ 6561849 h 6858000"/>
                <a:gd name="connsiteX29" fmla="*/ 1100424 w 1339053"/>
                <a:gd name="connsiteY29" fmla="*/ 6797385 h 6858000"/>
                <a:gd name="connsiteX30" fmla="*/ 1085621 w 1339053"/>
                <a:gd name="connsiteY30" fmla="*/ 6858000 h 6858000"/>
                <a:gd name="connsiteX31" fmla="*/ 932341 w 1339053"/>
                <a:gd name="connsiteY31" fmla="*/ 6858000 h 6858000"/>
                <a:gd name="connsiteX32" fmla="*/ 944496 w 1339053"/>
                <a:gd name="connsiteY32" fmla="*/ 6829656 h 6858000"/>
                <a:gd name="connsiteX33" fmla="*/ 913239 w 1339053"/>
                <a:gd name="connsiteY33" fmla="*/ 6720119 h 6858000"/>
                <a:gd name="connsiteX34" fmla="*/ 870682 w 1339053"/>
                <a:gd name="connsiteY34" fmla="*/ 6655346 h 6858000"/>
                <a:gd name="connsiteX35" fmla="*/ 846442 w 1339053"/>
                <a:gd name="connsiteY35" fmla="*/ 6498594 h 6858000"/>
                <a:gd name="connsiteX36" fmla="*/ 881150 w 1339053"/>
                <a:gd name="connsiteY36" fmla="*/ 6473756 h 6858000"/>
                <a:gd name="connsiteX37" fmla="*/ 922470 w 1339053"/>
                <a:gd name="connsiteY37" fmla="*/ 6377035 h 6858000"/>
                <a:gd name="connsiteX38" fmla="*/ 955039 w 1339053"/>
                <a:gd name="connsiteY38" fmla="*/ 6268585 h 6858000"/>
                <a:gd name="connsiteX39" fmla="*/ 1024350 w 1339053"/>
                <a:gd name="connsiteY39" fmla="*/ 6083443 h 6858000"/>
                <a:gd name="connsiteX40" fmla="*/ 999696 w 1339053"/>
                <a:gd name="connsiteY40" fmla="*/ 5938416 h 6858000"/>
                <a:gd name="connsiteX41" fmla="*/ 988342 w 1339053"/>
                <a:gd name="connsiteY41" fmla="*/ 5882426 h 6858000"/>
                <a:gd name="connsiteX42" fmla="*/ 985444 w 1339053"/>
                <a:gd name="connsiteY42" fmla="*/ 5832438 h 6858000"/>
                <a:gd name="connsiteX43" fmla="*/ 992016 w 1339053"/>
                <a:gd name="connsiteY43" fmla="*/ 5777751 h 6858000"/>
                <a:gd name="connsiteX44" fmla="*/ 995028 w 1339053"/>
                <a:gd name="connsiteY44" fmla="*/ 5641832 h 6858000"/>
                <a:gd name="connsiteX45" fmla="*/ 981247 w 1339053"/>
                <a:gd name="connsiteY45" fmla="*/ 5562522 h 6858000"/>
                <a:gd name="connsiteX46" fmla="*/ 995131 w 1339053"/>
                <a:gd name="connsiteY46" fmla="*/ 5398075 h 6858000"/>
                <a:gd name="connsiteX47" fmla="*/ 997379 w 1339053"/>
                <a:gd name="connsiteY47" fmla="*/ 5283928 h 6858000"/>
                <a:gd name="connsiteX48" fmla="*/ 979617 w 1339053"/>
                <a:gd name="connsiteY48" fmla="*/ 5157396 h 6858000"/>
                <a:gd name="connsiteX49" fmla="*/ 976441 w 1339053"/>
                <a:gd name="connsiteY49" fmla="*/ 5139485 h 6858000"/>
                <a:gd name="connsiteX50" fmla="*/ 953793 w 1339053"/>
                <a:gd name="connsiteY50" fmla="*/ 5091862 h 6858000"/>
                <a:gd name="connsiteX51" fmla="*/ 853056 w 1339053"/>
                <a:gd name="connsiteY51" fmla="*/ 5001787 h 6858000"/>
                <a:gd name="connsiteX52" fmla="*/ 833979 w 1339053"/>
                <a:gd name="connsiteY52" fmla="*/ 4978966 h 6858000"/>
                <a:gd name="connsiteX53" fmla="*/ 796995 w 1339053"/>
                <a:gd name="connsiteY53" fmla="*/ 4813768 h 6858000"/>
                <a:gd name="connsiteX54" fmla="*/ 820590 w 1339053"/>
                <a:gd name="connsiteY54" fmla="*/ 4764057 h 6858000"/>
                <a:gd name="connsiteX55" fmla="*/ 864688 w 1339053"/>
                <a:gd name="connsiteY55" fmla="*/ 4714752 h 6858000"/>
                <a:gd name="connsiteX56" fmla="*/ 910485 w 1339053"/>
                <a:gd name="connsiteY56" fmla="*/ 4590911 h 6858000"/>
                <a:gd name="connsiteX57" fmla="*/ 911445 w 1339053"/>
                <a:gd name="connsiteY57" fmla="*/ 4539571 h 6858000"/>
                <a:gd name="connsiteX58" fmla="*/ 900285 w 1339053"/>
                <a:gd name="connsiteY58" fmla="*/ 4445837 h 6858000"/>
                <a:gd name="connsiteX59" fmla="*/ 863237 w 1339053"/>
                <a:gd name="connsiteY59" fmla="*/ 4364703 h 6858000"/>
                <a:gd name="connsiteX60" fmla="*/ 798070 w 1339053"/>
                <a:gd name="connsiteY60" fmla="*/ 4243284 h 6858000"/>
                <a:gd name="connsiteX61" fmla="*/ 817097 w 1339053"/>
                <a:gd name="connsiteY61" fmla="*/ 4054750 h 6858000"/>
                <a:gd name="connsiteX62" fmla="*/ 826251 w 1339053"/>
                <a:gd name="connsiteY62" fmla="*/ 3982801 h 6858000"/>
                <a:gd name="connsiteX63" fmla="*/ 836848 w 1339053"/>
                <a:gd name="connsiteY63" fmla="*/ 3784939 h 6858000"/>
                <a:gd name="connsiteX64" fmla="*/ 841285 w 1339053"/>
                <a:gd name="connsiteY64" fmla="*/ 3766755 h 6858000"/>
                <a:gd name="connsiteX65" fmla="*/ 841284 w 1339053"/>
                <a:gd name="connsiteY65" fmla="*/ 3766755 h 6858000"/>
                <a:gd name="connsiteX66" fmla="*/ 852925 w 1339053"/>
                <a:gd name="connsiteY66" fmla="*/ 3719034 h 6858000"/>
                <a:gd name="connsiteX67" fmla="*/ 857932 w 1339053"/>
                <a:gd name="connsiteY67" fmla="*/ 3696880 h 6858000"/>
                <a:gd name="connsiteX68" fmla="*/ 853534 w 1339053"/>
                <a:gd name="connsiteY68" fmla="*/ 3507036 h 6858000"/>
                <a:gd name="connsiteX69" fmla="*/ 850226 w 1339053"/>
                <a:gd name="connsiteY69" fmla="*/ 3485839 h 6858000"/>
                <a:gd name="connsiteX70" fmla="*/ 0 w 1339053"/>
                <a:gd name="connsiteY70" fmla="*/ 0 h 6858000"/>
                <a:gd name="connsiteX71" fmla="*/ 455609 w 1339053"/>
                <a:gd name="connsiteY71" fmla="*/ 0 h 6858000"/>
                <a:gd name="connsiteX72" fmla="*/ 459171 w 1339053"/>
                <a:gd name="connsiteY72" fmla="*/ 72395 h 6858000"/>
                <a:gd name="connsiteX73" fmla="*/ 460041 w 1339053"/>
                <a:gd name="connsiteY73" fmla="*/ 131917 h 6858000"/>
                <a:gd name="connsiteX74" fmla="*/ 504421 w 1339053"/>
                <a:gd name="connsiteY74" fmla="*/ 389691 h 6858000"/>
                <a:gd name="connsiteX75" fmla="*/ 582097 w 1339053"/>
                <a:gd name="connsiteY75" fmla="*/ 634609 h 6858000"/>
                <a:gd name="connsiteX76" fmla="*/ 702468 w 1339053"/>
                <a:gd name="connsiteY76" fmla="*/ 834019 h 6858000"/>
                <a:gd name="connsiteX77" fmla="*/ 729203 w 1339053"/>
                <a:gd name="connsiteY77" fmla="*/ 887701 h 6858000"/>
                <a:gd name="connsiteX78" fmla="*/ 743787 w 1339053"/>
                <a:gd name="connsiteY78" fmla="*/ 1016355 h 6858000"/>
                <a:gd name="connsiteX79" fmla="*/ 750083 w 1339053"/>
                <a:gd name="connsiteY79" fmla="*/ 1128060 h 6858000"/>
                <a:gd name="connsiteX80" fmla="*/ 768866 w 1339053"/>
                <a:gd name="connsiteY80" fmla="*/ 1213431 h 6858000"/>
                <a:gd name="connsiteX81" fmla="*/ 787802 w 1339053"/>
                <a:gd name="connsiteY81" fmla="*/ 1286432 h 6858000"/>
                <a:gd name="connsiteX82" fmla="*/ 842837 w 1339053"/>
                <a:gd name="connsiteY82" fmla="*/ 1455511 h 6858000"/>
                <a:gd name="connsiteX83" fmla="*/ 877988 w 1339053"/>
                <a:gd name="connsiteY83" fmla="*/ 1634814 h 6858000"/>
                <a:gd name="connsiteX84" fmla="*/ 941063 w 1339053"/>
                <a:gd name="connsiteY84" fmla="*/ 1789731 h 6858000"/>
                <a:gd name="connsiteX85" fmla="*/ 980124 w 1339053"/>
                <a:gd name="connsiteY85" fmla="*/ 1857657 h 6858000"/>
                <a:gd name="connsiteX86" fmla="*/ 984484 w 1339053"/>
                <a:gd name="connsiteY86" fmla="*/ 1976384 h 6858000"/>
                <a:gd name="connsiteX87" fmla="*/ 1007189 w 1339053"/>
                <a:gd name="connsiteY87" fmla="*/ 2110650 h 6858000"/>
                <a:gd name="connsiteX88" fmla="*/ 1039893 w 1339053"/>
                <a:gd name="connsiteY88" fmla="*/ 2211041 h 6858000"/>
                <a:gd name="connsiteX89" fmla="*/ 1059162 w 1339053"/>
                <a:gd name="connsiteY89" fmla="*/ 2286682 h 6858000"/>
                <a:gd name="connsiteX90" fmla="*/ 1070522 w 1339053"/>
                <a:gd name="connsiteY90" fmla="*/ 2388667 h 6858000"/>
                <a:gd name="connsiteX91" fmla="*/ 1093939 w 1339053"/>
                <a:gd name="connsiteY91" fmla="*/ 2494653 h 6858000"/>
                <a:gd name="connsiteX92" fmla="*/ 1112007 w 1339053"/>
                <a:gd name="connsiteY92" fmla="*/ 2548197 h 6858000"/>
                <a:gd name="connsiteX93" fmla="*/ 1138346 w 1339053"/>
                <a:gd name="connsiteY93" fmla="*/ 2649163 h 6858000"/>
                <a:gd name="connsiteX94" fmla="*/ 1160337 w 1339053"/>
                <a:gd name="connsiteY94" fmla="*/ 2751608 h 6858000"/>
                <a:gd name="connsiteX95" fmla="*/ 1165737 w 1339053"/>
                <a:gd name="connsiteY95" fmla="*/ 2933012 h 6858000"/>
                <a:gd name="connsiteX96" fmla="*/ 1202029 w 1339053"/>
                <a:gd name="connsiteY96" fmla="*/ 3107873 h 6858000"/>
                <a:gd name="connsiteX97" fmla="*/ 1225692 w 1339053"/>
                <a:gd name="connsiteY97" fmla="*/ 3244974 h 6858000"/>
                <a:gd name="connsiteX98" fmla="*/ 1243916 w 1339053"/>
                <a:gd name="connsiteY98" fmla="*/ 3326221 h 6858000"/>
                <a:gd name="connsiteX99" fmla="*/ 1293067 w 1339053"/>
                <a:gd name="connsiteY99" fmla="*/ 3480219 h 6858000"/>
                <a:gd name="connsiteX100" fmla="*/ 1308071 w 1339053"/>
                <a:gd name="connsiteY100" fmla="*/ 3585182 h 6858000"/>
                <a:gd name="connsiteX101" fmla="*/ 1295962 w 1339053"/>
                <a:gd name="connsiteY101" fmla="*/ 3584708 h 6858000"/>
                <a:gd name="connsiteX102" fmla="*/ 1118893 w 1339053"/>
                <a:gd name="connsiteY102" fmla="*/ 3568330 h 6858000"/>
                <a:gd name="connsiteX103" fmla="*/ 1094179 w 1339053"/>
                <a:gd name="connsiteY103" fmla="*/ 3567566 h 6858000"/>
                <a:gd name="connsiteX104" fmla="*/ 922719 w 1339053"/>
                <a:gd name="connsiteY104" fmla="*/ 3516472 h 6858000"/>
                <a:gd name="connsiteX105" fmla="*/ 877028 w 1339053"/>
                <a:gd name="connsiteY105" fmla="*/ 3490955 h 6858000"/>
                <a:gd name="connsiteX106" fmla="*/ 850533 w 1339053"/>
                <a:gd name="connsiteY106" fmla="*/ 3481837 h 6858000"/>
                <a:gd name="connsiteX107" fmla="*/ 852113 w 1339053"/>
                <a:gd name="connsiteY107" fmla="*/ 3461170 h 6858000"/>
                <a:gd name="connsiteX108" fmla="*/ 831383 w 1339053"/>
                <a:gd name="connsiteY108" fmla="*/ 3399179 h 6858000"/>
                <a:gd name="connsiteX109" fmla="*/ 743141 w 1339053"/>
                <a:gd name="connsiteY109" fmla="*/ 3320580 h 6858000"/>
                <a:gd name="connsiteX110" fmla="*/ 713221 w 1339053"/>
                <a:gd name="connsiteY110" fmla="*/ 3251241 h 6858000"/>
                <a:gd name="connsiteX111" fmla="*/ 697098 w 1339053"/>
                <a:gd name="connsiteY111" fmla="*/ 3202528 h 6858000"/>
                <a:gd name="connsiteX112" fmla="*/ 664820 w 1339053"/>
                <a:gd name="connsiteY112" fmla="*/ 3154190 h 6858000"/>
                <a:gd name="connsiteX113" fmla="*/ 572501 w 1339053"/>
                <a:gd name="connsiteY113" fmla="*/ 3087312 h 6858000"/>
                <a:gd name="connsiteX114" fmla="*/ 497703 w 1339053"/>
                <a:gd name="connsiteY114" fmla="*/ 3005243 h 6858000"/>
                <a:gd name="connsiteX115" fmla="*/ 476984 w 1339053"/>
                <a:gd name="connsiteY115" fmla="*/ 2892751 h 6858000"/>
                <a:gd name="connsiteX116" fmla="*/ 468947 w 1339053"/>
                <a:gd name="connsiteY116" fmla="*/ 2824527 h 6858000"/>
                <a:gd name="connsiteX117" fmla="*/ 569138 w 1339053"/>
                <a:gd name="connsiteY117" fmla="*/ 2595026 h 6858000"/>
                <a:gd name="connsiteX118" fmla="*/ 645397 w 1339053"/>
                <a:gd name="connsiteY118" fmla="*/ 2440808 h 6858000"/>
                <a:gd name="connsiteX119" fmla="*/ 651820 w 1339053"/>
                <a:gd name="connsiteY119" fmla="*/ 2384384 h 6858000"/>
                <a:gd name="connsiteX120" fmla="*/ 612994 w 1339053"/>
                <a:gd name="connsiteY120" fmla="*/ 2207332 h 6858000"/>
                <a:gd name="connsiteX121" fmla="*/ 620894 w 1339053"/>
                <a:gd name="connsiteY121" fmla="*/ 2046679 h 6858000"/>
                <a:gd name="connsiteX122" fmla="*/ 644614 w 1339053"/>
                <a:gd name="connsiteY122" fmla="*/ 1931265 h 6858000"/>
                <a:gd name="connsiteX123" fmla="*/ 665994 w 1339053"/>
                <a:gd name="connsiteY123" fmla="*/ 1832337 h 6858000"/>
                <a:gd name="connsiteX124" fmla="*/ 678276 w 1339053"/>
                <a:gd name="connsiteY124" fmla="*/ 1709437 h 6858000"/>
                <a:gd name="connsiteX125" fmla="*/ 672955 w 1339053"/>
                <a:gd name="connsiteY125" fmla="*/ 1636123 h 6858000"/>
                <a:gd name="connsiteX126" fmla="*/ 668480 w 1339053"/>
                <a:gd name="connsiteY126" fmla="*/ 1520749 h 6858000"/>
                <a:gd name="connsiteX127" fmla="*/ 653920 w 1339053"/>
                <a:gd name="connsiteY127" fmla="*/ 1399437 h 6858000"/>
                <a:gd name="connsiteX128" fmla="*/ 612686 w 1339053"/>
                <a:gd name="connsiteY128" fmla="*/ 1296979 h 6858000"/>
                <a:gd name="connsiteX129" fmla="*/ 570220 w 1339053"/>
                <a:gd name="connsiteY129" fmla="*/ 1235618 h 6858000"/>
                <a:gd name="connsiteX130" fmla="*/ 529736 w 1339053"/>
                <a:gd name="connsiteY130" fmla="*/ 1081752 h 6858000"/>
                <a:gd name="connsiteX131" fmla="*/ 414305 w 1339053"/>
                <a:gd name="connsiteY131" fmla="*/ 918292 h 6858000"/>
                <a:gd name="connsiteX132" fmla="*/ 373924 w 1339053"/>
                <a:gd name="connsiteY132" fmla="*/ 825689 h 6858000"/>
                <a:gd name="connsiteX133" fmla="*/ 368949 w 1339053"/>
                <a:gd name="connsiteY133" fmla="*/ 778726 h 6858000"/>
                <a:gd name="connsiteX134" fmla="*/ 347020 w 1339053"/>
                <a:gd name="connsiteY134" fmla="*/ 694643 h 6858000"/>
                <a:gd name="connsiteX135" fmla="*/ 327478 w 1339053"/>
                <a:gd name="connsiteY135" fmla="*/ 642898 h 6858000"/>
                <a:gd name="connsiteX136" fmla="*/ 243468 w 1339053"/>
                <a:gd name="connsiteY136" fmla="*/ 491960 h 6858000"/>
                <a:gd name="connsiteX137" fmla="*/ 218930 w 1339053"/>
                <a:gd name="connsiteY137" fmla="*/ 446010 h 6858000"/>
                <a:gd name="connsiteX138" fmla="*/ 180614 w 1339053"/>
                <a:gd name="connsiteY138" fmla="*/ 354892 h 6858000"/>
                <a:gd name="connsiteX139" fmla="*/ 171988 w 1339053"/>
                <a:gd name="connsiteY139" fmla="*/ 317521 h 6858000"/>
                <a:gd name="connsiteX140" fmla="*/ 139875 w 1339053"/>
                <a:gd name="connsiteY140" fmla="*/ 246378 h 6858000"/>
                <a:gd name="connsiteX141" fmla="*/ 51499 w 1339053"/>
                <a:gd name="connsiteY141" fmla="*/ 73211 h 6858000"/>
                <a:gd name="connsiteX142" fmla="*/ 19690 w 1339053"/>
                <a:gd name="connsiteY142" fmla="*/ 36621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</a:cxnLst>
              <a:rect l="l" t="t" r="r" b="b"/>
              <a:pathLst>
                <a:path w="1339053" h="6858000">
                  <a:moveTo>
                    <a:pt x="850532" y="3481838"/>
                  </a:moveTo>
                  <a:lnTo>
                    <a:pt x="877027" y="3490955"/>
                  </a:lnTo>
                  <a:cubicBezTo>
                    <a:pt x="892941" y="3497986"/>
                    <a:pt x="908176" y="3506416"/>
                    <a:pt x="922718" y="3516472"/>
                  </a:cubicBezTo>
                  <a:cubicBezTo>
                    <a:pt x="967062" y="3547282"/>
                    <a:pt x="1027547" y="3564030"/>
                    <a:pt x="1094179" y="3567567"/>
                  </a:cubicBezTo>
                  <a:cubicBezTo>
                    <a:pt x="1102515" y="3567965"/>
                    <a:pt x="1113434" y="3565936"/>
                    <a:pt x="1118891" y="3568331"/>
                  </a:cubicBezTo>
                  <a:cubicBezTo>
                    <a:pt x="1180628" y="3594888"/>
                    <a:pt x="1237753" y="3586304"/>
                    <a:pt x="1295961" y="3584709"/>
                  </a:cubicBezTo>
                  <a:lnTo>
                    <a:pt x="1308070" y="3585183"/>
                  </a:lnTo>
                  <a:lnTo>
                    <a:pt x="1325263" y="3705453"/>
                  </a:lnTo>
                  <a:cubicBezTo>
                    <a:pt x="1328254" y="3727679"/>
                    <a:pt x="1331526" y="3749922"/>
                    <a:pt x="1334107" y="3772268"/>
                  </a:cubicBezTo>
                  <a:lnTo>
                    <a:pt x="1338203" y="3831076"/>
                  </a:lnTo>
                  <a:lnTo>
                    <a:pt x="1338805" y="3839709"/>
                  </a:lnTo>
                  <a:cubicBezTo>
                    <a:pt x="1339996" y="3932341"/>
                    <a:pt x="1336568" y="4025809"/>
                    <a:pt x="1335635" y="4118635"/>
                  </a:cubicBezTo>
                  <a:cubicBezTo>
                    <a:pt x="1335202" y="4148976"/>
                    <a:pt x="1338805" y="4178868"/>
                    <a:pt x="1337171" y="4209403"/>
                  </a:cubicBezTo>
                  <a:cubicBezTo>
                    <a:pt x="1335445" y="4242449"/>
                    <a:pt x="1327565" y="4276129"/>
                    <a:pt x="1325840" y="4309174"/>
                  </a:cubicBezTo>
                  <a:cubicBezTo>
                    <a:pt x="1322853" y="4364122"/>
                    <a:pt x="1323899" y="4418621"/>
                    <a:pt x="1321122" y="4473630"/>
                  </a:cubicBezTo>
                  <a:cubicBezTo>
                    <a:pt x="1315632" y="4579723"/>
                    <a:pt x="1309019" y="4685750"/>
                    <a:pt x="1302196" y="4791709"/>
                  </a:cubicBezTo>
                  <a:cubicBezTo>
                    <a:pt x="1300696" y="4814383"/>
                    <a:pt x="1294244" y="4837504"/>
                    <a:pt x="1293239" y="4860048"/>
                  </a:cubicBezTo>
                  <a:cubicBezTo>
                    <a:pt x="1290785" y="4919957"/>
                    <a:pt x="1289660" y="4979994"/>
                    <a:pt x="1288829" y="5039837"/>
                  </a:cubicBezTo>
                  <a:cubicBezTo>
                    <a:pt x="1288401" y="5076103"/>
                    <a:pt x="1290512" y="5112310"/>
                    <a:pt x="1289584" y="5148703"/>
                  </a:cubicBezTo>
                  <a:cubicBezTo>
                    <a:pt x="1288845" y="5177820"/>
                    <a:pt x="1286193" y="5207193"/>
                    <a:pt x="1282205" y="5236435"/>
                  </a:cubicBezTo>
                  <a:cubicBezTo>
                    <a:pt x="1278784" y="5261619"/>
                    <a:pt x="1270649" y="5286477"/>
                    <a:pt x="1268145" y="5311662"/>
                  </a:cubicBezTo>
                  <a:cubicBezTo>
                    <a:pt x="1261308" y="5379812"/>
                    <a:pt x="1256387" y="5447703"/>
                    <a:pt x="1250547" y="5515595"/>
                  </a:cubicBezTo>
                  <a:cubicBezTo>
                    <a:pt x="1248113" y="5542776"/>
                    <a:pt x="1244054" y="5570023"/>
                    <a:pt x="1243323" y="5596885"/>
                  </a:cubicBezTo>
                  <a:cubicBezTo>
                    <a:pt x="1241082" y="5668709"/>
                    <a:pt x="1241668" y="5740276"/>
                    <a:pt x="1238303" y="5812036"/>
                  </a:cubicBezTo>
                  <a:cubicBezTo>
                    <a:pt x="1235508" y="5871554"/>
                    <a:pt x="1228259" y="5931392"/>
                    <a:pt x="1223551" y="5991171"/>
                  </a:cubicBezTo>
                  <a:cubicBezTo>
                    <a:pt x="1221675" y="6016549"/>
                    <a:pt x="1222415" y="6041609"/>
                    <a:pt x="1219699" y="6066726"/>
                  </a:cubicBezTo>
                  <a:cubicBezTo>
                    <a:pt x="1213776" y="6123024"/>
                    <a:pt x="1205938" y="6179576"/>
                    <a:pt x="1199935" y="6236130"/>
                  </a:cubicBezTo>
                  <a:cubicBezTo>
                    <a:pt x="1196614" y="6268403"/>
                    <a:pt x="1198425" y="6301127"/>
                    <a:pt x="1192857" y="6333267"/>
                  </a:cubicBezTo>
                  <a:cubicBezTo>
                    <a:pt x="1179603" y="6409590"/>
                    <a:pt x="1163470" y="6485591"/>
                    <a:pt x="1148174" y="6561849"/>
                  </a:cubicBezTo>
                  <a:cubicBezTo>
                    <a:pt x="1132370" y="6640486"/>
                    <a:pt x="1117066" y="6719000"/>
                    <a:pt x="1100424" y="6797385"/>
                  </a:cubicBezTo>
                  <a:lnTo>
                    <a:pt x="1085621" y="6858000"/>
                  </a:lnTo>
                  <a:lnTo>
                    <a:pt x="932341" y="6858000"/>
                  </a:lnTo>
                  <a:lnTo>
                    <a:pt x="944496" y="6829656"/>
                  </a:lnTo>
                  <a:cubicBezTo>
                    <a:pt x="964836" y="6776399"/>
                    <a:pt x="953622" y="6744439"/>
                    <a:pt x="913239" y="6720119"/>
                  </a:cubicBezTo>
                  <a:cubicBezTo>
                    <a:pt x="890880" y="6706443"/>
                    <a:pt x="866986" y="6690318"/>
                    <a:pt x="870682" y="6655346"/>
                  </a:cubicBezTo>
                  <a:cubicBezTo>
                    <a:pt x="876846" y="6598274"/>
                    <a:pt x="889503" y="6540954"/>
                    <a:pt x="846442" y="6498594"/>
                  </a:cubicBezTo>
                  <a:cubicBezTo>
                    <a:pt x="862273" y="6487399"/>
                    <a:pt x="871751" y="6480449"/>
                    <a:pt x="881150" y="6473756"/>
                  </a:cubicBezTo>
                  <a:cubicBezTo>
                    <a:pt x="907245" y="6455292"/>
                    <a:pt x="930705" y="6407516"/>
                    <a:pt x="922470" y="6377035"/>
                  </a:cubicBezTo>
                  <a:cubicBezTo>
                    <a:pt x="910652" y="6332192"/>
                    <a:pt x="925705" y="6299028"/>
                    <a:pt x="955039" y="6268585"/>
                  </a:cubicBezTo>
                  <a:cubicBezTo>
                    <a:pt x="1003777" y="6217606"/>
                    <a:pt x="1017630" y="6148240"/>
                    <a:pt x="1024350" y="6083443"/>
                  </a:cubicBezTo>
                  <a:cubicBezTo>
                    <a:pt x="1029590" y="6034553"/>
                    <a:pt x="1028255" y="5980246"/>
                    <a:pt x="999696" y="5938416"/>
                  </a:cubicBezTo>
                  <a:cubicBezTo>
                    <a:pt x="990505" y="5925141"/>
                    <a:pt x="991039" y="5901884"/>
                    <a:pt x="988342" y="5882426"/>
                  </a:cubicBezTo>
                  <a:cubicBezTo>
                    <a:pt x="986229" y="5866254"/>
                    <a:pt x="984774" y="5849442"/>
                    <a:pt x="985444" y="5832438"/>
                  </a:cubicBezTo>
                  <a:cubicBezTo>
                    <a:pt x="986010" y="5814273"/>
                    <a:pt x="985042" y="5793656"/>
                    <a:pt x="992016" y="5777751"/>
                  </a:cubicBezTo>
                  <a:cubicBezTo>
                    <a:pt x="1012886" y="5729456"/>
                    <a:pt x="1014467" y="5686488"/>
                    <a:pt x="995028" y="5641832"/>
                  </a:cubicBezTo>
                  <a:cubicBezTo>
                    <a:pt x="984984" y="5618696"/>
                    <a:pt x="974301" y="5585771"/>
                    <a:pt x="981247" y="5562522"/>
                  </a:cubicBezTo>
                  <a:cubicBezTo>
                    <a:pt x="998041" y="5505913"/>
                    <a:pt x="997454" y="5454379"/>
                    <a:pt x="995131" y="5398075"/>
                  </a:cubicBezTo>
                  <a:cubicBezTo>
                    <a:pt x="993724" y="5361807"/>
                    <a:pt x="997229" y="5322258"/>
                    <a:pt x="997379" y="5283928"/>
                  </a:cubicBezTo>
                  <a:cubicBezTo>
                    <a:pt x="997473" y="5239095"/>
                    <a:pt x="1006631" y="5193105"/>
                    <a:pt x="979617" y="5157396"/>
                  </a:cubicBezTo>
                  <a:cubicBezTo>
                    <a:pt x="976728" y="5153402"/>
                    <a:pt x="978724" y="5144705"/>
                    <a:pt x="976441" y="5139485"/>
                  </a:cubicBezTo>
                  <a:cubicBezTo>
                    <a:pt x="969619" y="5122991"/>
                    <a:pt x="964828" y="5102888"/>
                    <a:pt x="953793" y="5091862"/>
                  </a:cubicBezTo>
                  <a:cubicBezTo>
                    <a:pt x="921506" y="5059884"/>
                    <a:pt x="886609" y="5031900"/>
                    <a:pt x="853056" y="5001787"/>
                  </a:cubicBezTo>
                  <a:cubicBezTo>
                    <a:pt x="845882" y="4995337"/>
                    <a:pt x="836325" y="4988437"/>
                    <a:pt x="833979" y="4978966"/>
                  </a:cubicBezTo>
                  <a:cubicBezTo>
                    <a:pt x="820602" y="4924328"/>
                    <a:pt x="808509" y="4869239"/>
                    <a:pt x="796995" y="4813768"/>
                  </a:cubicBezTo>
                  <a:cubicBezTo>
                    <a:pt x="792418" y="4791474"/>
                    <a:pt x="803209" y="4777314"/>
                    <a:pt x="820590" y="4764057"/>
                  </a:cubicBezTo>
                  <a:cubicBezTo>
                    <a:pt x="837188" y="4751123"/>
                    <a:pt x="855398" y="4734452"/>
                    <a:pt x="864688" y="4714752"/>
                  </a:cubicBezTo>
                  <a:cubicBezTo>
                    <a:pt x="883062" y="4675275"/>
                    <a:pt x="897521" y="4632902"/>
                    <a:pt x="910485" y="4590911"/>
                  </a:cubicBezTo>
                  <a:cubicBezTo>
                    <a:pt x="915338" y="4575199"/>
                    <a:pt x="912978" y="4556131"/>
                    <a:pt x="911445" y="4539571"/>
                  </a:cubicBezTo>
                  <a:cubicBezTo>
                    <a:pt x="908527" y="4508200"/>
                    <a:pt x="900999" y="4477659"/>
                    <a:pt x="900285" y="4445837"/>
                  </a:cubicBezTo>
                  <a:cubicBezTo>
                    <a:pt x="899539" y="4408923"/>
                    <a:pt x="887958" y="4383340"/>
                    <a:pt x="863237" y="4364703"/>
                  </a:cubicBezTo>
                  <a:cubicBezTo>
                    <a:pt x="826431" y="4336971"/>
                    <a:pt x="808536" y="4292507"/>
                    <a:pt x="798070" y="4243284"/>
                  </a:cubicBezTo>
                  <a:cubicBezTo>
                    <a:pt x="784617" y="4180721"/>
                    <a:pt x="805728" y="4117545"/>
                    <a:pt x="817097" y="4054750"/>
                  </a:cubicBezTo>
                  <a:cubicBezTo>
                    <a:pt x="821537" y="4030724"/>
                    <a:pt x="826632" y="4006057"/>
                    <a:pt x="826251" y="3982801"/>
                  </a:cubicBezTo>
                  <a:cubicBezTo>
                    <a:pt x="825347" y="3916709"/>
                    <a:pt x="825150" y="3850833"/>
                    <a:pt x="836848" y="3784939"/>
                  </a:cubicBezTo>
                  <a:lnTo>
                    <a:pt x="841285" y="3766755"/>
                  </a:lnTo>
                  <a:lnTo>
                    <a:pt x="841284" y="3766755"/>
                  </a:lnTo>
                  <a:lnTo>
                    <a:pt x="852925" y="3719034"/>
                  </a:lnTo>
                  <a:cubicBezTo>
                    <a:pt x="855152" y="3711822"/>
                    <a:pt x="856753" y="3704413"/>
                    <a:pt x="857932" y="3696880"/>
                  </a:cubicBezTo>
                  <a:cubicBezTo>
                    <a:pt x="868683" y="3631632"/>
                    <a:pt x="885300" y="3565939"/>
                    <a:pt x="853534" y="3507036"/>
                  </a:cubicBezTo>
                  <a:cubicBezTo>
                    <a:pt x="850623" y="3501622"/>
                    <a:pt x="849992" y="3494020"/>
                    <a:pt x="850226" y="3485839"/>
                  </a:cubicBezTo>
                  <a:close/>
                  <a:moveTo>
                    <a:pt x="0" y="0"/>
                  </a:moveTo>
                  <a:lnTo>
                    <a:pt x="455609" y="0"/>
                  </a:lnTo>
                  <a:lnTo>
                    <a:pt x="459171" y="72395"/>
                  </a:lnTo>
                  <a:cubicBezTo>
                    <a:pt x="459671" y="92301"/>
                    <a:pt x="456894" y="113171"/>
                    <a:pt x="460041" y="131917"/>
                  </a:cubicBezTo>
                  <a:cubicBezTo>
                    <a:pt x="474213" y="218122"/>
                    <a:pt x="492031" y="302910"/>
                    <a:pt x="504421" y="389691"/>
                  </a:cubicBezTo>
                  <a:cubicBezTo>
                    <a:pt x="517349" y="479177"/>
                    <a:pt x="539516" y="562489"/>
                    <a:pt x="582097" y="634609"/>
                  </a:cubicBezTo>
                  <a:cubicBezTo>
                    <a:pt x="621686" y="701573"/>
                    <a:pt x="662589" y="767248"/>
                    <a:pt x="702468" y="834019"/>
                  </a:cubicBezTo>
                  <a:cubicBezTo>
                    <a:pt x="712587" y="850968"/>
                    <a:pt x="725536" y="867665"/>
                    <a:pt x="729203" y="887701"/>
                  </a:cubicBezTo>
                  <a:cubicBezTo>
                    <a:pt x="736973" y="929321"/>
                    <a:pt x="740155" y="973193"/>
                    <a:pt x="743787" y="1016355"/>
                  </a:cubicBezTo>
                  <a:cubicBezTo>
                    <a:pt x="746786" y="1053398"/>
                    <a:pt x="745800" y="1091467"/>
                    <a:pt x="750083" y="1128060"/>
                  </a:cubicBezTo>
                  <a:cubicBezTo>
                    <a:pt x="753428" y="1157309"/>
                    <a:pt x="762038" y="1185083"/>
                    <a:pt x="768866" y="1213431"/>
                  </a:cubicBezTo>
                  <a:cubicBezTo>
                    <a:pt x="774767" y="1238107"/>
                    <a:pt x="778357" y="1264327"/>
                    <a:pt x="787802" y="1286432"/>
                  </a:cubicBezTo>
                  <a:cubicBezTo>
                    <a:pt x="810582" y="1340304"/>
                    <a:pt x="832653" y="1394242"/>
                    <a:pt x="842837" y="1455511"/>
                  </a:cubicBezTo>
                  <a:cubicBezTo>
                    <a:pt x="853049" y="1515944"/>
                    <a:pt x="867276" y="1574511"/>
                    <a:pt x="877988" y="1634814"/>
                  </a:cubicBezTo>
                  <a:cubicBezTo>
                    <a:pt x="888390" y="1693895"/>
                    <a:pt x="902813" y="1748857"/>
                    <a:pt x="941063" y="1789731"/>
                  </a:cubicBezTo>
                  <a:cubicBezTo>
                    <a:pt x="957906" y="1807908"/>
                    <a:pt x="975122" y="1831564"/>
                    <a:pt x="980124" y="1857657"/>
                  </a:cubicBezTo>
                  <a:cubicBezTo>
                    <a:pt x="987207" y="1894833"/>
                    <a:pt x="980788" y="1937150"/>
                    <a:pt x="984484" y="1976384"/>
                  </a:cubicBezTo>
                  <a:cubicBezTo>
                    <a:pt x="988781" y="2022576"/>
                    <a:pt x="988793" y="2074493"/>
                    <a:pt x="1007189" y="2110650"/>
                  </a:cubicBezTo>
                  <a:cubicBezTo>
                    <a:pt x="1023612" y="2142809"/>
                    <a:pt x="1034723" y="2173610"/>
                    <a:pt x="1039893" y="2211041"/>
                  </a:cubicBezTo>
                  <a:cubicBezTo>
                    <a:pt x="1043484" y="2237261"/>
                    <a:pt x="1057690" y="2260269"/>
                    <a:pt x="1059162" y="2286682"/>
                  </a:cubicBezTo>
                  <a:cubicBezTo>
                    <a:pt x="1061252" y="2321469"/>
                    <a:pt x="1060754" y="2355740"/>
                    <a:pt x="1070522" y="2388667"/>
                  </a:cubicBezTo>
                  <a:cubicBezTo>
                    <a:pt x="1080600" y="2422815"/>
                    <a:pt x="1085513" y="2459602"/>
                    <a:pt x="1093939" y="2494653"/>
                  </a:cubicBezTo>
                  <a:cubicBezTo>
                    <a:pt x="1098500" y="2513273"/>
                    <a:pt x="1106866" y="2529964"/>
                    <a:pt x="1112007" y="2548197"/>
                  </a:cubicBezTo>
                  <a:cubicBezTo>
                    <a:pt x="1121409" y="2581573"/>
                    <a:pt x="1130232" y="2615336"/>
                    <a:pt x="1138346" y="2649163"/>
                  </a:cubicBezTo>
                  <a:cubicBezTo>
                    <a:pt x="1146465" y="2682988"/>
                    <a:pt x="1157699" y="2716368"/>
                    <a:pt x="1160337" y="2751608"/>
                  </a:cubicBezTo>
                  <a:cubicBezTo>
                    <a:pt x="1164714" y="2811646"/>
                    <a:pt x="1159211" y="2873999"/>
                    <a:pt x="1165737" y="2933012"/>
                  </a:cubicBezTo>
                  <a:cubicBezTo>
                    <a:pt x="1172445" y="2992925"/>
                    <a:pt x="1185964" y="3051556"/>
                    <a:pt x="1202029" y="3107873"/>
                  </a:cubicBezTo>
                  <a:cubicBezTo>
                    <a:pt x="1214635" y="3152396"/>
                    <a:pt x="1227749" y="3194534"/>
                    <a:pt x="1225692" y="3244974"/>
                  </a:cubicBezTo>
                  <a:cubicBezTo>
                    <a:pt x="1224565" y="3273123"/>
                    <a:pt x="1231196" y="3305079"/>
                    <a:pt x="1243916" y="3326221"/>
                  </a:cubicBezTo>
                  <a:cubicBezTo>
                    <a:pt x="1271701" y="3372044"/>
                    <a:pt x="1285247" y="3423911"/>
                    <a:pt x="1293067" y="3480219"/>
                  </a:cubicBezTo>
                  <a:lnTo>
                    <a:pt x="1308071" y="3585182"/>
                  </a:lnTo>
                  <a:lnTo>
                    <a:pt x="1295962" y="3584708"/>
                  </a:lnTo>
                  <a:cubicBezTo>
                    <a:pt x="1237754" y="3586303"/>
                    <a:pt x="1180629" y="3594888"/>
                    <a:pt x="1118893" y="3568330"/>
                  </a:cubicBezTo>
                  <a:cubicBezTo>
                    <a:pt x="1113435" y="3565936"/>
                    <a:pt x="1102517" y="3567964"/>
                    <a:pt x="1094179" y="3567566"/>
                  </a:cubicBezTo>
                  <a:cubicBezTo>
                    <a:pt x="1027548" y="3564029"/>
                    <a:pt x="967064" y="3547281"/>
                    <a:pt x="922719" y="3516472"/>
                  </a:cubicBezTo>
                  <a:cubicBezTo>
                    <a:pt x="908178" y="3506414"/>
                    <a:pt x="892942" y="3497984"/>
                    <a:pt x="877028" y="3490955"/>
                  </a:cubicBezTo>
                  <a:lnTo>
                    <a:pt x="850533" y="3481837"/>
                  </a:lnTo>
                  <a:lnTo>
                    <a:pt x="852113" y="3461170"/>
                  </a:lnTo>
                  <a:cubicBezTo>
                    <a:pt x="854391" y="3434500"/>
                    <a:pt x="848474" y="3414331"/>
                    <a:pt x="831383" y="3399179"/>
                  </a:cubicBezTo>
                  <a:cubicBezTo>
                    <a:pt x="801767" y="3373388"/>
                    <a:pt x="773654" y="3344957"/>
                    <a:pt x="743141" y="3320580"/>
                  </a:cubicBezTo>
                  <a:cubicBezTo>
                    <a:pt x="722236" y="3303685"/>
                    <a:pt x="714543" y="3281842"/>
                    <a:pt x="713221" y="3251241"/>
                  </a:cubicBezTo>
                  <a:cubicBezTo>
                    <a:pt x="712555" y="3234106"/>
                    <a:pt x="704768" y="3217029"/>
                    <a:pt x="697098" y="3202528"/>
                  </a:cubicBezTo>
                  <a:cubicBezTo>
                    <a:pt x="687845" y="3184997"/>
                    <a:pt x="672212" y="3172554"/>
                    <a:pt x="664820" y="3154190"/>
                  </a:cubicBezTo>
                  <a:cubicBezTo>
                    <a:pt x="646169" y="3109209"/>
                    <a:pt x="616744" y="3087991"/>
                    <a:pt x="572501" y="3087312"/>
                  </a:cubicBezTo>
                  <a:cubicBezTo>
                    <a:pt x="533259" y="3086763"/>
                    <a:pt x="493731" y="3044085"/>
                    <a:pt x="497703" y="3005243"/>
                  </a:cubicBezTo>
                  <a:cubicBezTo>
                    <a:pt x="502030" y="2962279"/>
                    <a:pt x="490540" y="2928257"/>
                    <a:pt x="476984" y="2892751"/>
                  </a:cubicBezTo>
                  <a:cubicBezTo>
                    <a:pt x="469363" y="2872905"/>
                    <a:pt x="465404" y="2847135"/>
                    <a:pt x="468947" y="2824527"/>
                  </a:cubicBezTo>
                  <a:cubicBezTo>
                    <a:pt x="482188" y="2738605"/>
                    <a:pt x="520979" y="2665650"/>
                    <a:pt x="569138" y="2595026"/>
                  </a:cubicBezTo>
                  <a:cubicBezTo>
                    <a:pt x="600577" y="2548865"/>
                    <a:pt x="622260" y="2493483"/>
                    <a:pt x="645397" y="2440808"/>
                  </a:cubicBezTo>
                  <a:cubicBezTo>
                    <a:pt x="652529" y="2424387"/>
                    <a:pt x="655029" y="2401457"/>
                    <a:pt x="651820" y="2384384"/>
                  </a:cubicBezTo>
                  <a:cubicBezTo>
                    <a:pt x="640949" y="2324596"/>
                    <a:pt x="629163" y="2264805"/>
                    <a:pt x="612994" y="2207332"/>
                  </a:cubicBezTo>
                  <a:cubicBezTo>
                    <a:pt x="597678" y="2153787"/>
                    <a:pt x="601053" y="2099808"/>
                    <a:pt x="620894" y="2046679"/>
                  </a:cubicBezTo>
                  <a:cubicBezTo>
                    <a:pt x="635367" y="2007977"/>
                    <a:pt x="641110" y="1970814"/>
                    <a:pt x="644614" y="1931265"/>
                  </a:cubicBezTo>
                  <a:cubicBezTo>
                    <a:pt x="647465" y="1898285"/>
                    <a:pt x="653360" y="1862859"/>
                    <a:pt x="665994" y="1832337"/>
                  </a:cubicBezTo>
                  <a:cubicBezTo>
                    <a:pt x="683779" y="1789578"/>
                    <a:pt x="688928" y="1751381"/>
                    <a:pt x="678276" y="1709437"/>
                  </a:cubicBezTo>
                  <a:cubicBezTo>
                    <a:pt x="672576" y="1687079"/>
                    <a:pt x="673987" y="1660990"/>
                    <a:pt x="672955" y="1636123"/>
                  </a:cubicBezTo>
                  <a:cubicBezTo>
                    <a:pt x="671272" y="1597795"/>
                    <a:pt x="671867" y="1558758"/>
                    <a:pt x="668480" y="1520749"/>
                  </a:cubicBezTo>
                  <a:cubicBezTo>
                    <a:pt x="665050" y="1479903"/>
                    <a:pt x="655019" y="1440408"/>
                    <a:pt x="653920" y="1399437"/>
                  </a:cubicBezTo>
                  <a:cubicBezTo>
                    <a:pt x="652652" y="1355309"/>
                    <a:pt x="639893" y="1323154"/>
                    <a:pt x="612686" y="1296979"/>
                  </a:cubicBezTo>
                  <a:cubicBezTo>
                    <a:pt x="595576" y="1280408"/>
                    <a:pt x="578401" y="1259588"/>
                    <a:pt x="570220" y="1235618"/>
                  </a:cubicBezTo>
                  <a:cubicBezTo>
                    <a:pt x="553631" y="1186194"/>
                    <a:pt x="545669" y="1131821"/>
                    <a:pt x="529736" y="1081752"/>
                  </a:cubicBezTo>
                  <a:cubicBezTo>
                    <a:pt x="507466" y="1011390"/>
                    <a:pt x="481332" y="944631"/>
                    <a:pt x="414305" y="918292"/>
                  </a:cubicBezTo>
                  <a:cubicBezTo>
                    <a:pt x="377314" y="903769"/>
                    <a:pt x="368843" y="874065"/>
                    <a:pt x="373924" y="825689"/>
                  </a:cubicBezTo>
                  <a:cubicBezTo>
                    <a:pt x="375689" y="809590"/>
                    <a:pt x="376722" y="786203"/>
                    <a:pt x="368949" y="778726"/>
                  </a:cubicBezTo>
                  <a:cubicBezTo>
                    <a:pt x="345838" y="756354"/>
                    <a:pt x="349308" y="725824"/>
                    <a:pt x="347020" y="694643"/>
                  </a:cubicBezTo>
                  <a:cubicBezTo>
                    <a:pt x="345704" y="675894"/>
                    <a:pt x="339306" y="651346"/>
                    <a:pt x="327478" y="642898"/>
                  </a:cubicBezTo>
                  <a:cubicBezTo>
                    <a:pt x="279698" y="608395"/>
                    <a:pt x="263590" y="549247"/>
                    <a:pt x="243468" y="491960"/>
                  </a:cubicBezTo>
                  <a:cubicBezTo>
                    <a:pt x="237433" y="475142"/>
                    <a:pt x="230250" y="456843"/>
                    <a:pt x="218930" y="446010"/>
                  </a:cubicBezTo>
                  <a:cubicBezTo>
                    <a:pt x="194433" y="422927"/>
                    <a:pt x="180036" y="395344"/>
                    <a:pt x="180614" y="354892"/>
                  </a:cubicBezTo>
                  <a:cubicBezTo>
                    <a:pt x="180923" y="342010"/>
                    <a:pt x="176523" y="328798"/>
                    <a:pt x="171988" y="317521"/>
                  </a:cubicBezTo>
                  <a:cubicBezTo>
                    <a:pt x="162052" y="293291"/>
                    <a:pt x="148442" y="271315"/>
                    <a:pt x="139875" y="246378"/>
                  </a:cubicBezTo>
                  <a:cubicBezTo>
                    <a:pt x="117577" y="182780"/>
                    <a:pt x="95749" y="119890"/>
                    <a:pt x="51499" y="73211"/>
                  </a:cubicBezTo>
                  <a:cubicBezTo>
                    <a:pt x="40691" y="61834"/>
                    <a:pt x="29467" y="49763"/>
                    <a:pt x="19690" y="366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Picture 5">
            <a:extLst>
              <a:ext uri="{FF2B5EF4-FFF2-40B4-BE49-F238E27FC236}">
                <a16:creationId xmlns:a16="http://schemas.microsoft.com/office/drawing/2014/main" id="{94FEBBEA-4EA0-6EE1-B575-61D4EFB4EA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03" r="6903"/>
          <a:stretch/>
        </p:blipFill>
        <p:spPr>
          <a:xfrm>
            <a:off x="20" y="10"/>
            <a:ext cx="3910064" cy="6857990"/>
          </a:xfrm>
          <a:custGeom>
            <a:avLst/>
            <a:gdLst/>
            <a:ahLst/>
            <a:cxnLst/>
            <a:rect l="l" t="t" r="r" b="b"/>
            <a:pathLst>
              <a:path w="3910084" h="6858000">
                <a:moveTo>
                  <a:pt x="0" y="0"/>
                </a:moveTo>
                <a:lnTo>
                  <a:pt x="2996382" y="0"/>
                </a:lnTo>
                <a:lnTo>
                  <a:pt x="3563333" y="1750276"/>
                </a:lnTo>
                <a:lnTo>
                  <a:pt x="3910084" y="6054385"/>
                </a:lnTo>
                <a:lnTo>
                  <a:pt x="379130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066EE5A2-0D35-4D6A-A5C7-1CA91F740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8589" y="0"/>
            <a:ext cx="1339053" cy="6858000"/>
            <a:chOff x="2661507" y="0"/>
            <a:chExt cx="1339053" cy="6858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DFBB771-C61C-4F38-ABBB-98A2D8476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61507" y="0"/>
              <a:ext cx="1339053" cy="6858000"/>
            </a:xfrm>
            <a:custGeom>
              <a:avLst/>
              <a:gdLst>
                <a:gd name="connsiteX0" fmla="*/ 850532 w 1339053"/>
                <a:gd name="connsiteY0" fmla="*/ 3481838 h 6858000"/>
                <a:gd name="connsiteX1" fmla="*/ 877027 w 1339053"/>
                <a:gd name="connsiteY1" fmla="*/ 3490955 h 6858000"/>
                <a:gd name="connsiteX2" fmla="*/ 922718 w 1339053"/>
                <a:gd name="connsiteY2" fmla="*/ 3516472 h 6858000"/>
                <a:gd name="connsiteX3" fmla="*/ 1094179 w 1339053"/>
                <a:gd name="connsiteY3" fmla="*/ 3567567 h 6858000"/>
                <a:gd name="connsiteX4" fmla="*/ 1118891 w 1339053"/>
                <a:gd name="connsiteY4" fmla="*/ 3568331 h 6858000"/>
                <a:gd name="connsiteX5" fmla="*/ 1295961 w 1339053"/>
                <a:gd name="connsiteY5" fmla="*/ 3584709 h 6858000"/>
                <a:gd name="connsiteX6" fmla="*/ 1308070 w 1339053"/>
                <a:gd name="connsiteY6" fmla="*/ 3585183 h 6858000"/>
                <a:gd name="connsiteX7" fmla="*/ 1325263 w 1339053"/>
                <a:gd name="connsiteY7" fmla="*/ 3705453 h 6858000"/>
                <a:gd name="connsiteX8" fmla="*/ 1334107 w 1339053"/>
                <a:gd name="connsiteY8" fmla="*/ 3772268 h 6858000"/>
                <a:gd name="connsiteX9" fmla="*/ 1338203 w 1339053"/>
                <a:gd name="connsiteY9" fmla="*/ 3831076 h 6858000"/>
                <a:gd name="connsiteX10" fmla="*/ 1338805 w 1339053"/>
                <a:gd name="connsiteY10" fmla="*/ 3839709 h 6858000"/>
                <a:gd name="connsiteX11" fmla="*/ 1335635 w 1339053"/>
                <a:gd name="connsiteY11" fmla="*/ 4118635 h 6858000"/>
                <a:gd name="connsiteX12" fmla="*/ 1337171 w 1339053"/>
                <a:gd name="connsiteY12" fmla="*/ 4209403 h 6858000"/>
                <a:gd name="connsiteX13" fmla="*/ 1325840 w 1339053"/>
                <a:gd name="connsiteY13" fmla="*/ 4309174 h 6858000"/>
                <a:gd name="connsiteX14" fmla="*/ 1321122 w 1339053"/>
                <a:gd name="connsiteY14" fmla="*/ 4473630 h 6858000"/>
                <a:gd name="connsiteX15" fmla="*/ 1302196 w 1339053"/>
                <a:gd name="connsiteY15" fmla="*/ 4791709 h 6858000"/>
                <a:gd name="connsiteX16" fmla="*/ 1293239 w 1339053"/>
                <a:gd name="connsiteY16" fmla="*/ 4860048 h 6858000"/>
                <a:gd name="connsiteX17" fmla="*/ 1288829 w 1339053"/>
                <a:gd name="connsiteY17" fmla="*/ 5039837 h 6858000"/>
                <a:gd name="connsiteX18" fmla="*/ 1289584 w 1339053"/>
                <a:gd name="connsiteY18" fmla="*/ 5148703 h 6858000"/>
                <a:gd name="connsiteX19" fmla="*/ 1282205 w 1339053"/>
                <a:gd name="connsiteY19" fmla="*/ 5236435 h 6858000"/>
                <a:gd name="connsiteX20" fmla="*/ 1268145 w 1339053"/>
                <a:gd name="connsiteY20" fmla="*/ 5311662 h 6858000"/>
                <a:gd name="connsiteX21" fmla="*/ 1250547 w 1339053"/>
                <a:gd name="connsiteY21" fmla="*/ 5515595 h 6858000"/>
                <a:gd name="connsiteX22" fmla="*/ 1243323 w 1339053"/>
                <a:gd name="connsiteY22" fmla="*/ 5596885 h 6858000"/>
                <a:gd name="connsiteX23" fmla="*/ 1238303 w 1339053"/>
                <a:gd name="connsiteY23" fmla="*/ 5812036 h 6858000"/>
                <a:gd name="connsiteX24" fmla="*/ 1223551 w 1339053"/>
                <a:gd name="connsiteY24" fmla="*/ 5991171 h 6858000"/>
                <a:gd name="connsiteX25" fmla="*/ 1219699 w 1339053"/>
                <a:gd name="connsiteY25" fmla="*/ 6066726 h 6858000"/>
                <a:gd name="connsiteX26" fmla="*/ 1199935 w 1339053"/>
                <a:gd name="connsiteY26" fmla="*/ 6236130 h 6858000"/>
                <a:gd name="connsiteX27" fmla="*/ 1192857 w 1339053"/>
                <a:gd name="connsiteY27" fmla="*/ 6333267 h 6858000"/>
                <a:gd name="connsiteX28" fmla="*/ 1148174 w 1339053"/>
                <a:gd name="connsiteY28" fmla="*/ 6561849 h 6858000"/>
                <a:gd name="connsiteX29" fmla="*/ 1100424 w 1339053"/>
                <a:gd name="connsiteY29" fmla="*/ 6797385 h 6858000"/>
                <a:gd name="connsiteX30" fmla="*/ 1085621 w 1339053"/>
                <a:gd name="connsiteY30" fmla="*/ 6858000 h 6858000"/>
                <a:gd name="connsiteX31" fmla="*/ 932341 w 1339053"/>
                <a:gd name="connsiteY31" fmla="*/ 6858000 h 6858000"/>
                <a:gd name="connsiteX32" fmla="*/ 944496 w 1339053"/>
                <a:gd name="connsiteY32" fmla="*/ 6829656 h 6858000"/>
                <a:gd name="connsiteX33" fmla="*/ 913239 w 1339053"/>
                <a:gd name="connsiteY33" fmla="*/ 6720119 h 6858000"/>
                <a:gd name="connsiteX34" fmla="*/ 870682 w 1339053"/>
                <a:gd name="connsiteY34" fmla="*/ 6655346 h 6858000"/>
                <a:gd name="connsiteX35" fmla="*/ 846442 w 1339053"/>
                <a:gd name="connsiteY35" fmla="*/ 6498594 h 6858000"/>
                <a:gd name="connsiteX36" fmla="*/ 881150 w 1339053"/>
                <a:gd name="connsiteY36" fmla="*/ 6473756 h 6858000"/>
                <a:gd name="connsiteX37" fmla="*/ 922470 w 1339053"/>
                <a:gd name="connsiteY37" fmla="*/ 6377035 h 6858000"/>
                <a:gd name="connsiteX38" fmla="*/ 955039 w 1339053"/>
                <a:gd name="connsiteY38" fmla="*/ 6268585 h 6858000"/>
                <a:gd name="connsiteX39" fmla="*/ 1024350 w 1339053"/>
                <a:gd name="connsiteY39" fmla="*/ 6083443 h 6858000"/>
                <a:gd name="connsiteX40" fmla="*/ 999696 w 1339053"/>
                <a:gd name="connsiteY40" fmla="*/ 5938416 h 6858000"/>
                <a:gd name="connsiteX41" fmla="*/ 988342 w 1339053"/>
                <a:gd name="connsiteY41" fmla="*/ 5882426 h 6858000"/>
                <a:gd name="connsiteX42" fmla="*/ 985444 w 1339053"/>
                <a:gd name="connsiteY42" fmla="*/ 5832438 h 6858000"/>
                <a:gd name="connsiteX43" fmla="*/ 992016 w 1339053"/>
                <a:gd name="connsiteY43" fmla="*/ 5777751 h 6858000"/>
                <a:gd name="connsiteX44" fmla="*/ 995028 w 1339053"/>
                <a:gd name="connsiteY44" fmla="*/ 5641832 h 6858000"/>
                <a:gd name="connsiteX45" fmla="*/ 981247 w 1339053"/>
                <a:gd name="connsiteY45" fmla="*/ 5562522 h 6858000"/>
                <a:gd name="connsiteX46" fmla="*/ 995131 w 1339053"/>
                <a:gd name="connsiteY46" fmla="*/ 5398075 h 6858000"/>
                <a:gd name="connsiteX47" fmla="*/ 997379 w 1339053"/>
                <a:gd name="connsiteY47" fmla="*/ 5283928 h 6858000"/>
                <a:gd name="connsiteX48" fmla="*/ 979617 w 1339053"/>
                <a:gd name="connsiteY48" fmla="*/ 5157396 h 6858000"/>
                <a:gd name="connsiteX49" fmla="*/ 976441 w 1339053"/>
                <a:gd name="connsiteY49" fmla="*/ 5139485 h 6858000"/>
                <a:gd name="connsiteX50" fmla="*/ 953793 w 1339053"/>
                <a:gd name="connsiteY50" fmla="*/ 5091862 h 6858000"/>
                <a:gd name="connsiteX51" fmla="*/ 853056 w 1339053"/>
                <a:gd name="connsiteY51" fmla="*/ 5001787 h 6858000"/>
                <a:gd name="connsiteX52" fmla="*/ 833979 w 1339053"/>
                <a:gd name="connsiteY52" fmla="*/ 4978966 h 6858000"/>
                <a:gd name="connsiteX53" fmla="*/ 796995 w 1339053"/>
                <a:gd name="connsiteY53" fmla="*/ 4813768 h 6858000"/>
                <a:gd name="connsiteX54" fmla="*/ 820590 w 1339053"/>
                <a:gd name="connsiteY54" fmla="*/ 4764057 h 6858000"/>
                <a:gd name="connsiteX55" fmla="*/ 864688 w 1339053"/>
                <a:gd name="connsiteY55" fmla="*/ 4714752 h 6858000"/>
                <a:gd name="connsiteX56" fmla="*/ 910485 w 1339053"/>
                <a:gd name="connsiteY56" fmla="*/ 4590911 h 6858000"/>
                <a:gd name="connsiteX57" fmla="*/ 911445 w 1339053"/>
                <a:gd name="connsiteY57" fmla="*/ 4539571 h 6858000"/>
                <a:gd name="connsiteX58" fmla="*/ 900285 w 1339053"/>
                <a:gd name="connsiteY58" fmla="*/ 4445837 h 6858000"/>
                <a:gd name="connsiteX59" fmla="*/ 863237 w 1339053"/>
                <a:gd name="connsiteY59" fmla="*/ 4364703 h 6858000"/>
                <a:gd name="connsiteX60" fmla="*/ 798070 w 1339053"/>
                <a:gd name="connsiteY60" fmla="*/ 4243284 h 6858000"/>
                <a:gd name="connsiteX61" fmla="*/ 817097 w 1339053"/>
                <a:gd name="connsiteY61" fmla="*/ 4054750 h 6858000"/>
                <a:gd name="connsiteX62" fmla="*/ 826251 w 1339053"/>
                <a:gd name="connsiteY62" fmla="*/ 3982801 h 6858000"/>
                <a:gd name="connsiteX63" fmla="*/ 836848 w 1339053"/>
                <a:gd name="connsiteY63" fmla="*/ 3784939 h 6858000"/>
                <a:gd name="connsiteX64" fmla="*/ 841285 w 1339053"/>
                <a:gd name="connsiteY64" fmla="*/ 3766755 h 6858000"/>
                <a:gd name="connsiteX65" fmla="*/ 841284 w 1339053"/>
                <a:gd name="connsiteY65" fmla="*/ 3766755 h 6858000"/>
                <a:gd name="connsiteX66" fmla="*/ 852925 w 1339053"/>
                <a:gd name="connsiteY66" fmla="*/ 3719034 h 6858000"/>
                <a:gd name="connsiteX67" fmla="*/ 857932 w 1339053"/>
                <a:gd name="connsiteY67" fmla="*/ 3696880 h 6858000"/>
                <a:gd name="connsiteX68" fmla="*/ 853534 w 1339053"/>
                <a:gd name="connsiteY68" fmla="*/ 3507036 h 6858000"/>
                <a:gd name="connsiteX69" fmla="*/ 850226 w 1339053"/>
                <a:gd name="connsiteY69" fmla="*/ 3485839 h 6858000"/>
                <a:gd name="connsiteX70" fmla="*/ 0 w 1339053"/>
                <a:gd name="connsiteY70" fmla="*/ 0 h 6858000"/>
                <a:gd name="connsiteX71" fmla="*/ 455609 w 1339053"/>
                <a:gd name="connsiteY71" fmla="*/ 0 h 6858000"/>
                <a:gd name="connsiteX72" fmla="*/ 459171 w 1339053"/>
                <a:gd name="connsiteY72" fmla="*/ 72395 h 6858000"/>
                <a:gd name="connsiteX73" fmla="*/ 460041 w 1339053"/>
                <a:gd name="connsiteY73" fmla="*/ 131917 h 6858000"/>
                <a:gd name="connsiteX74" fmla="*/ 504421 w 1339053"/>
                <a:gd name="connsiteY74" fmla="*/ 389691 h 6858000"/>
                <a:gd name="connsiteX75" fmla="*/ 582097 w 1339053"/>
                <a:gd name="connsiteY75" fmla="*/ 634609 h 6858000"/>
                <a:gd name="connsiteX76" fmla="*/ 702468 w 1339053"/>
                <a:gd name="connsiteY76" fmla="*/ 834019 h 6858000"/>
                <a:gd name="connsiteX77" fmla="*/ 729203 w 1339053"/>
                <a:gd name="connsiteY77" fmla="*/ 887701 h 6858000"/>
                <a:gd name="connsiteX78" fmla="*/ 743787 w 1339053"/>
                <a:gd name="connsiteY78" fmla="*/ 1016355 h 6858000"/>
                <a:gd name="connsiteX79" fmla="*/ 750083 w 1339053"/>
                <a:gd name="connsiteY79" fmla="*/ 1128060 h 6858000"/>
                <a:gd name="connsiteX80" fmla="*/ 768866 w 1339053"/>
                <a:gd name="connsiteY80" fmla="*/ 1213431 h 6858000"/>
                <a:gd name="connsiteX81" fmla="*/ 787802 w 1339053"/>
                <a:gd name="connsiteY81" fmla="*/ 1286432 h 6858000"/>
                <a:gd name="connsiteX82" fmla="*/ 842837 w 1339053"/>
                <a:gd name="connsiteY82" fmla="*/ 1455511 h 6858000"/>
                <a:gd name="connsiteX83" fmla="*/ 877988 w 1339053"/>
                <a:gd name="connsiteY83" fmla="*/ 1634814 h 6858000"/>
                <a:gd name="connsiteX84" fmla="*/ 941063 w 1339053"/>
                <a:gd name="connsiteY84" fmla="*/ 1789731 h 6858000"/>
                <a:gd name="connsiteX85" fmla="*/ 980124 w 1339053"/>
                <a:gd name="connsiteY85" fmla="*/ 1857657 h 6858000"/>
                <a:gd name="connsiteX86" fmla="*/ 984484 w 1339053"/>
                <a:gd name="connsiteY86" fmla="*/ 1976384 h 6858000"/>
                <a:gd name="connsiteX87" fmla="*/ 1007189 w 1339053"/>
                <a:gd name="connsiteY87" fmla="*/ 2110650 h 6858000"/>
                <a:gd name="connsiteX88" fmla="*/ 1039893 w 1339053"/>
                <a:gd name="connsiteY88" fmla="*/ 2211041 h 6858000"/>
                <a:gd name="connsiteX89" fmla="*/ 1059162 w 1339053"/>
                <a:gd name="connsiteY89" fmla="*/ 2286682 h 6858000"/>
                <a:gd name="connsiteX90" fmla="*/ 1070522 w 1339053"/>
                <a:gd name="connsiteY90" fmla="*/ 2388667 h 6858000"/>
                <a:gd name="connsiteX91" fmla="*/ 1093939 w 1339053"/>
                <a:gd name="connsiteY91" fmla="*/ 2494653 h 6858000"/>
                <a:gd name="connsiteX92" fmla="*/ 1112007 w 1339053"/>
                <a:gd name="connsiteY92" fmla="*/ 2548197 h 6858000"/>
                <a:gd name="connsiteX93" fmla="*/ 1138346 w 1339053"/>
                <a:gd name="connsiteY93" fmla="*/ 2649163 h 6858000"/>
                <a:gd name="connsiteX94" fmla="*/ 1160337 w 1339053"/>
                <a:gd name="connsiteY94" fmla="*/ 2751608 h 6858000"/>
                <a:gd name="connsiteX95" fmla="*/ 1165737 w 1339053"/>
                <a:gd name="connsiteY95" fmla="*/ 2933012 h 6858000"/>
                <a:gd name="connsiteX96" fmla="*/ 1202029 w 1339053"/>
                <a:gd name="connsiteY96" fmla="*/ 3107873 h 6858000"/>
                <a:gd name="connsiteX97" fmla="*/ 1225692 w 1339053"/>
                <a:gd name="connsiteY97" fmla="*/ 3244974 h 6858000"/>
                <a:gd name="connsiteX98" fmla="*/ 1243916 w 1339053"/>
                <a:gd name="connsiteY98" fmla="*/ 3326221 h 6858000"/>
                <a:gd name="connsiteX99" fmla="*/ 1293067 w 1339053"/>
                <a:gd name="connsiteY99" fmla="*/ 3480219 h 6858000"/>
                <a:gd name="connsiteX100" fmla="*/ 1308071 w 1339053"/>
                <a:gd name="connsiteY100" fmla="*/ 3585182 h 6858000"/>
                <a:gd name="connsiteX101" fmla="*/ 1295962 w 1339053"/>
                <a:gd name="connsiteY101" fmla="*/ 3584708 h 6858000"/>
                <a:gd name="connsiteX102" fmla="*/ 1118893 w 1339053"/>
                <a:gd name="connsiteY102" fmla="*/ 3568330 h 6858000"/>
                <a:gd name="connsiteX103" fmla="*/ 1094179 w 1339053"/>
                <a:gd name="connsiteY103" fmla="*/ 3567566 h 6858000"/>
                <a:gd name="connsiteX104" fmla="*/ 922719 w 1339053"/>
                <a:gd name="connsiteY104" fmla="*/ 3516472 h 6858000"/>
                <a:gd name="connsiteX105" fmla="*/ 877028 w 1339053"/>
                <a:gd name="connsiteY105" fmla="*/ 3490955 h 6858000"/>
                <a:gd name="connsiteX106" fmla="*/ 850533 w 1339053"/>
                <a:gd name="connsiteY106" fmla="*/ 3481837 h 6858000"/>
                <a:gd name="connsiteX107" fmla="*/ 852113 w 1339053"/>
                <a:gd name="connsiteY107" fmla="*/ 3461170 h 6858000"/>
                <a:gd name="connsiteX108" fmla="*/ 831383 w 1339053"/>
                <a:gd name="connsiteY108" fmla="*/ 3399179 h 6858000"/>
                <a:gd name="connsiteX109" fmla="*/ 743141 w 1339053"/>
                <a:gd name="connsiteY109" fmla="*/ 3320580 h 6858000"/>
                <a:gd name="connsiteX110" fmla="*/ 713221 w 1339053"/>
                <a:gd name="connsiteY110" fmla="*/ 3251241 h 6858000"/>
                <a:gd name="connsiteX111" fmla="*/ 697098 w 1339053"/>
                <a:gd name="connsiteY111" fmla="*/ 3202528 h 6858000"/>
                <a:gd name="connsiteX112" fmla="*/ 664820 w 1339053"/>
                <a:gd name="connsiteY112" fmla="*/ 3154190 h 6858000"/>
                <a:gd name="connsiteX113" fmla="*/ 572501 w 1339053"/>
                <a:gd name="connsiteY113" fmla="*/ 3087312 h 6858000"/>
                <a:gd name="connsiteX114" fmla="*/ 497703 w 1339053"/>
                <a:gd name="connsiteY114" fmla="*/ 3005243 h 6858000"/>
                <a:gd name="connsiteX115" fmla="*/ 476984 w 1339053"/>
                <a:gd name="connsiteY115" fmla="*/ 2892751 h 6858000"/>
                <a:gd name="connsiteX116" fmla="*/ 468947 w 1339053"/>
                <a:gd name="connsiteY116" fmla="*/ 2824527 h 6858000"/>
                <a:gd name="connsiteX117" fmla="*/ 569138 w 1339053"/>
                <a:gd name="connsiteY117" fmla="*/ 2595026 h 6858000"/>
                <a:gd name="connsiteX118" fmla="*/ 645397 w 1339053"/>
                <a:gd name="connsiteY118" fmla="*/ 2440808 h 6858000"/>
                <a:gd name="connsiteX119" fmla="*/ 651820 w 1339053"/>
                <a:gd name="connsiteY119" fmla="*/ 2384384 h 6858000"/>
                <a:gd name="connsiteX120" fmla="*/ 612994 w 1339053"/>
                <a:gd name="connsiteY120" fmla="*/ 2207332 h 6858000"/>
                <a:gd name="connsiteX121" fmla="*/ 620894 w 1339053"/>
                <a:gd name="connsiteY121" fmla="*/ 2046679 h 6858000"/>
                <a:gd name="connsiteX122" fmla="*/ 644614 w 1339053"/>
                <a:gd name="connsiteY122" fmla="*/ 1931265 h 6858000"/>
                <a:gd name="connsiteX123" fmla="*/ 665994 w 1339053"/>
                <a:gd name="connsiteY123" fmla="*/ 1832337 h 6858000"/>
                <a:gd name="connsiteX124" fmla="*/ 678276 w 1339053"/>
                <a:gd name="connsiteY124" fmla="*/ 1709437 h 6858000"/>
                <a:gd name="connsiteX125" fmla="*/ 672955 w 1339053"/>
                <a:gd name="connsiteY125" fmla="*/ 1636123 h 6858000"/>
                <a:gd name="connsiteX126" fmla="*/ 668480 w 1339053"/>
                <a:gd name="connsiteY126" fmla="*/ 1520749 h 6858000"/>
                <a:gd name="connsiteX127" fmla="*/ 653920 w 1339053"/>
                <a:gd name="connsiteY127" fmla="*/ 1399437 h 6858000"/>
                <a:gd name="connsiteX128" fmla="*/ 612686 w 1339053"/>
                <a:gd name="connsiteY128" fmla="*/ 1296979 h 6858000"/>
                <a:gd name="connsiteX129" fmla="*/ 570220 w 1339053"/>
                <a:gd name="connsiteY129" fmla="*/ 1235618 h 6858000"/>
                <a:gd name="connsiteX130" fmla="*/ 529736 w 1339053"/>
                <a:gd name="connsiteY130" fmla="*/ 1081752 h 6858000"/>
                <a:gd name="connsiteX131" fmla="*/ 414305 w 1339053"/>
                <a:gd name="connsiteY131" fmla="*/ 918292 h 6858000"/>
                <a:gd name="connsiteX132" fmla="*/ 373924 w 1339053"/>
                <a:gd name="connsiteY132" fmla="*/ 825689 h 6858000"/>
                <a:gd name="connsiteX133" fmla="*/ 368949 w 1339053"/>
                <a:gd name="connsiteY133" fmla="*/ 778726 h 6858000"/>
                <a:gd name="connsiteX134" fmla="*/ 347020 w 1339053"/>
                <a:gd name="connsiteY134" fmla="*/ 694643 h 6858000"/>
                <a:gd name="connsiteX135" fmla="*/ 327478 w 1339053"/>
                <a:gd name="connsiteY135" fmla="*/ 642898 h 6858000"/>
                <a:gd name="connsiteX136" fmla="*/ 243468 w 1339053"/>
                <a:gd name="connsiteY136" fmla="*/ 491960 h 6858000"/>
                <a:gd name="connsiteX137" fmla="*/ 218930 w 1339053"/>
                <a:gd name="connsiteY137" fmla="*/ 446010 h 6858000"/>
                <a:gd name="connsiteX138" fmla="*/ 180614 w 1339053"/>
                <a:gd name="connsiteY138" fmla="*/ 354892 h 6858000"/>
                <a:gd name="connsiteX139" fmla="*/ 171988 w 1339053"/>
                <a:gd name="connsiteY139" fmla="*/ 317521 h 6858000"/>
                <a:gd name="connsiteX140" fmla="*/ 139875 w 1339053"/>
                <a:gd name="connsiteY140" fmla="*/ 246378 h 6858000"/>
                <a:gd name="connsiteX141" fmla="*/ 51499 w 1339053"/>
                <a:gd name="connsiteY141" fmla="*/ 73211 h 6858000"/>
                <a:gd name="connsiteX142" fmla="*/ 19690 w 1339053"/>
                <a:gd name="connsiteY142" fmla="*/ 36621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</a:cxnLst>
              <a:rect l="l" t="t" r="r" b="b"/>
              <a:pathLst>
                <a:path w="1339053" h="6858000">
                  <a:moveTo>
                    <a:pt x="850532" y="3481838"/>
                  </a:moveTo>
                  <a:lnTo>
                    <a:pt x="877027" y="3490955"/>
                  </a:lnTo>
                  <a:cubicBezTo>
                    <a:pt x="892941" y="3497986"/>
                    <a:pt x="908176" y="3506416"/>
                    <a:pt x="922718" y="3516472"/>
                  </a:cubicBezTo>
                  <a:cubicBezTo>
                    <a:pt x="967062" y="3547282"/>
                    <a:pt x="1027547" y="3564030"/>
                    <a:pt x="1094179" y="3567567"/>
                  </a:cubicBezTo>
                  <a:cubicBezTo>
                    <a:pt x="1102515" y="3567965"/>
                    <a:pt x="1113434" y="3565936"/>
                    <a:pt x="1118891" y="3568331"/>
                  </a:cubicBezTo>
                  <a:cubicBezTo>
                    <a:pt x="1180628" y="3594888"/>
                    <a:pt x="1237753" y="3586304"/>
                    <a:pt x="1295961" y="3584709"/>
                  </a:cubicBezTo>
                  <a:lnTo>
                    <a:pt x="1308070" y="3585183"/>
                  </a:lnTo>
                  <a:lnTo>
                    <a:pt x="1325263" y="3705453"/>
                  </a:lnTo>
                  <a:cubicBezTo>
                    <a:pt x="1328254" y="3727679"/>
                    <a:pt x="1331526" y="3749922"/>
                    <a:pt x="1334107" y="3772268"/>
                  </a:cubicBezTo>
                  <a:lnTo>
                    <a:pt x="1338203" y="3831076"/>
                  </a:lnTo>
                  <a:lnTo>
                    <a:pt x="1338805" y="3839709"/>
                  </a:lnTo>
                  <a:cubicBezTo>
                    <a:pt x="1339996" y="3932341"/>
                    <a:pt x="1336568" y="4025809"/>
                    <a:pt x="1335635" y="4118635"/>
                  </a:cubicBezTo>
                  <a:cubicBezTo>
                    <a:pt x="1335202" y="4148976"/>
                    <a:pt x="1338805" y="4178868"/>
                    <a:pt x="1337171" y="4209403"/>
                  </a:cubicBezTo>
                  <a:cubicBezTo>
                    <a:pt x="1335445" y="4242449"/>
                    <a:pt x="1327565" y="4276129"/>
                    <a:pt x="1325840" y="4309174"/>
                  </a:cubicBezTo>
                  <a:cubicBezTo>
                    <a:pt x="1322853" y="4364122"/>
                    <a:pt x="1323899" y="4418621"/>
                    <a:pt x="1321122" y="4473630"/>
                  </a:cubicBezTo>
                  <a:cubicBezTo>
                    <a:pt x="1315632" y="4579723"/>
                    <a:pt x="1309019" y="4685750"/>
                    <a:pt x="1302196" y="4791709"/>
                  </a:cubicBezTo>
                  <a:cubicBezTo>
                    <a:pt x="1300696" y="4814383"/>
                    <a:pt x="1294244" y="4837504"/>
                    <a:pt x="1293239" y="4860048"/>
                  </a:cubicBezTo>
                  <a:cubicBezTo>
                    <a:pt x="1290785" y="4919957"/>
                    <a:pt x="1289660" y="4979994"/>
                    <a:pt x="1288829" y="5039837"/>
                  </a:cubicBezTo>
                  <a:cubicBezTo>
                    <a:pt x="1288401" y="5076103"/>
                    <a:pt x="1290512" y="5112310"/>
                    <a:pt x="1289584" y="5148703"/>
                  </a:cubicBezTo>
                  <a:cubicBezTo>
                    <a:pt x="1288845" y="5177820"/>
                    <a:pt x="1286193" y="5207193"/>
                    <a:pt x="1282205" y="5236435"/>
                  </a:cubicBezTo>
                  <a:cubicBezTo>
                    <a:pt x="1278784" y="5261619"/>
                    <a:pt x="1270649" y="5286477"/>
                    <a:pt x="1268145" y="5311662"/>
                  </a:cubicBezTo>
                  <a:cubicBezTo>
                    <a:pt x="1261308" y="5379812"/>
                    <a:pt x="1256387" y="5447703"/>
                    <a:pt x="1250547" y="5515595"/>
                  </a:cubicBezTo>
                  <a:cubicBezTo>
                    <a:pt x="1248113" y="5542776"/>
                    <a:pt x="1244054" y="5570023"/>
                    <a:pt x="1243323" y="5596885"/>
                  </a:cubicBezTo>
                  <a:cubicBezTo>
                    <a:pt x="1241082" y="5668709"/>
                    <a:pt x="1241668" y="5740276"/>
                    <a:pt x="1238303" y="5812036"/>
                  </a:cubicBezTo>
                  <a:cubicBezTo>
                    <a:pt x="1235508" y="5871554"/>
                    <a:pt x="1228259" y="5931392"/>
                    <a:pt x="1223551" y="5991171"/>
                  </a:cubicBezTo>
                  <a:cubicBezTo>
                    <a:pt x="1221675" y="6016549"/>
                    <a:pt x="1222415" y="6041609"/>
                    <a:pt x="1219699" y="6066726"/>
                  </a:cubicBezTo>
                  <a:cubicBezTo>
                    <a:pt x="1213776" y="6123024"/>
                    <a:pt x="1205938" y="6179576"/>
                    <a:pt x="1199935" y="6236130"/>
                  </a:cubicBezTo>
                  <a:cubicBezTo>
                    <a:pt x="1196614" y="6268403"/>
                    <a:pt x="1198425" y="6301127"/>
                    <a:pt x="1192857" y="6333267"/>
                  </a:cubicBezTo>
                  <a:cubicBezTo>
                    <a:pt x="1179603" y="6409590"/>
                    <a:pt x="1163470" y="6485591"/>
                    <a:pt x="1148174" y="6561849"/>
                  </a:cubicBezTo>
                  <a:cubicBezTo>
                    <a:pt x="1132370" y="6640486"/>
                    <a:pt x="1117066" y="6719000"/>
                    <a:pt x="1100424" y="6797385"/>
                  </a:cubicBezTo>
                  <a:lnTo>
                    <a:pt x="1085621" y="6858000"/>
                  </a:lnTo>
                  <a:lnTo>
                    <a:pt x="932341" y="6858000"/>
                  </a:lnTo>
                  <a:lnTo>
                    <a:pt x="944496" y="6829656"/>
                  </a:lnTo>
                  <a:cubicBezTo>
                    <a:pt x="964836" y="6776399"/>
                    <a:pt x="953622" y="6744439"/>
                    <a:pt x="913239" y="6720119"/>
                  </a:cubicBezTo>
                  <a:cubicBezTo>
                    <a:pt x="890880" y="6706443"/>
                    <a:pt x="866986" y="6690318"/>
                    <a:pt x="870682" y="6655346"/>
                  </a:cubicBezTo>
                  <a:cubicBezTo>
                    <a:pt x="876846" y="6598274"/>
                    <a:pt x="889503" y="6540954"/>
                    <a:pt x="846442" y="6498594"/>
                  </a:cubicBezTo>
                  <a:cubicBezTo>
                    <a:pt x="862273" y="6487399"/>
                    <a:pt x="871751" y="6480449"/>
                    <a:pt x="881150" y="6473756"/>
                  </a:cubicBezTo>
                  <a:cubicBezTo>
                    <a:pt x="907245" y="6455292"/>
                    <a:pt x="930705" y="6407516"/>
                    <a:pt x="922470" y="6377035"/>
                  </a:cubicBezTo>
                  <a:cubicBezTo>
                    <a:pt x="910652" y="6332192"/>
                    <a:pt x="925705" y="6299028"/>
                    <a:pt x="955039" y="6268585"/>
                  </a:cubicBezTo>
                  <a:cubicBezTo>
                    <a:pt x="1003777" y="6217606"/>
                    <a:pt x="1017630" y="6148240"/>
                    <a:pt x="1024350" y="6083443"/>
                  </a:cubicBezTo>
                  <a:cubicBezTo>
                    <a:pt x="1029590" y="6034553"/>
                    <a:pt x="1028255" y="5980246"/>
                    <a:pt x="999696" y="5938416"/>
                  </a:cubicBezTo>
                  <a:cubicBezTo>
                    <a:pt x="990505" y="5925141"/>
                    <a:pt x="991039" y="5901884"/>
                    <a:pt x="988342" y="5882426"/>
                  </a:cubicBezTo>
                  <a:cubicBezTo>
                    <a:pt x="986229" y="5866254"/>
                    <a:pt x="984774" y="5849442"/>
                    <a:pt x="985444" y="5832438"/>
                  </a:cubicBezTo>
                  <a:cubicBezTo>
                    <a:pt x="986010" y="5814273"/>
                    <a:pt x="985042" y="5793656"/>
                    <a:pt x="992016" y="5777751"/>
                  </a:cubicBezTo>
                  <a:cubicBezTo>
                    <a:pt x="1012886" y="5729456"/>
                    <a:pt x="1014467" y="5686488"/>
                    <a:pt x="995028" y="5641832"/>
                  </a:cubicBezTo>
                  <a:cubicBezTo>
                    <a:pt x="984984" y="5618696"/>
                    <a:pt x="974301" y="5585771"/>
                    <a:pt x="981247" y="5562522"/>
                  </a:cubicBezTo>
                  <a:cubicBezTo>
                    <a:pt x="998041" y="5505913"/>
                    <a:pt x="997454" y="5454379"/>
                    <a:pt x="995131" y="5398075"/>
                  </a:cubicBezTo>
                  <a:cubicBezTo>
                    <a:pt x="993724" y="5361807"/>
                    <a:pt x="997229" y="5322258"/>
                    <a:pt x="997379" y="5283928"/>
                  </a:cubicBezTo>
                  <a:cubicBezTo>
                    <a:pt x="997473" y="5239095"/>
                    <a:pt x="1006631" y="5193105"/>
                    <a:pt x="979617" y="5157396"/>
                  </a:cubicBezTo>
                  <a:cubicBezTo>
                    <a:pt x="976728" y="5153402"/>
                    <a:pt x="978724" y="5144705"/>
                    <a:pt x="976441" y="5139485"/>
                  </a:cubicBezTo>
                  <a:cubicBezTo>
                    <a:pt x="969619" y="5122991"/>
                    <a:pt x="964828" y="5102888"/>
                    <a:pt x="953793" y="5091862"/>
                  </a:cubicBezTo>
                  <a:cubicBezTo>
                    <a:pt x="921506" y="5059884"/>
                    <a:pt x="886609" y="5031900"/>
                    <a:pt x="853056" y="5001787"/>
                  </a:cubicBezTo>
                  <a:cubicBezTo>
                    <a:pt x="845882" y="4995337"/>
                    <a:pt x="836325" y="4988437"/>
                    <a:pt x="833979" y="4978966"/>
                  </a:cubicBezTo>
                  <a:cubicBezTo>
                    <a:pt x="820602" y="4924328"/>
                    <a:pt x="808509" y="4869239"/>
                    <a:pt x="796995" y="4813768"/>
                  </a:cubicBezTo>
                  <a:cubicBezTo>
                    <a:pt x="792418" y="4791474"/>
                    <a:pt x="803209" y="4777314"/>
                    <a:pt x="820590" y="4764057"/>
                  </a:cubicBezTo>
                  <a:cubicBezTo>
                    <a:pt x="837188" y="4751123"/>
                    <a:pt x="855398" y="4734452"/>
                    <a:pt x="864688" y="4714752"/>
                  </a:cubicBezTo>
                  <a:cubicBezTo>
                    <a:pt x="883062" y="4675275"/>
                    <a:pt x="897521" y="4632902"/>
                    <a:pt x="910485" y="4590911"/>
                  </a:cubicBezTo>
                  <a:cubicBezTo>
                    <a:pt x="915338" y="4575199"/>
                    <a:pt x="912978" y="4556131"/>
                    <a:pt x="911445" y="4539571"/>
                  </a:cubicBezTo>
                  <a:cubicBezTo>
                    <a:pt x="908527" y="4508200"/>
                    <a:pt x="900999" y="4477659"/>
                    <a:pt x="900285" y="4445837"/>
                  </a:cubicBezTo>
                  <a:cubicBezTo>
                    <a:pt x="899539" y="4408923"/>
                    <a:pt x="887958" y="4383340"/>
                    <a:pt x="863237" y="4364703"/>
                  </a:cubicBezTo>
                  <a:cubicBezTo>
                    <a:pt x="826431" y="4336971"/>
                    <a:pt x="808536" y="4292507"/>
                    <a:pt x="798070" y="4243284"/>
                  </a:cubicBezTo>
                  <a:cubicBezTo>
                    <a:pt x="784617" y="4180721"/>
                    <a:pt x="805728" y="4117545"/>
                    <a:pt x="817097" y="4054750"/>
                  </a:cubicBezTo>
                  <a:cubicBezTo>
                    <a:pt x="821537" y="4030724"/>
                    <a:pt x="826632" y="4006057"/>
                    <a:pt x="826251" y="3982801"/>
                  </a:cubicBezTo>
                  <a:cubicBezTo>
                    <a:pt x="825347" y="3916709"/>
                    <a:pt x="825150" y="3850833"/>
                    <a:pt x="836848" y="3784939"/>
                  </a:cubicBezTo>
                  <a:lnTo>
                    <a:pt x="841285" y="3766755"/>
                  </a:lnTo>
                  <a:lnTo>
                    <a:pt x="841284" y="3766755"/>
                  </a:lnTo>
                  <a:lnTo>
                    <a:pt x="852925" y="3719034"/>
                  </a:lnTo>
                  <a:cubicBezTo>
                    <a:pt x="855152" y="3711822"/>
                    <a:pt x="856753" y="3704413"/>
                    <a:pt x="857932" y="3696880"/>
                  </a:cubicBezTo>
                  <a:cubicBezTo>
                    <a:pt x="868683" y="3631632"/>
                    <a:pt x="885300" y="3565939"/>
                    <a:pt x="853534" y="3507036"/>
                  </a:cubicBezTo>
                  <a:cubicBezTo>
                    <a:pt x="850623" y="3501622"/>
                    <a:pt x="849992" y="3494020"/>
                    <a:pt x="850226" y="3485839"/>
                  </a:cubicBezTo>
                  <a:close/>
                  <a:moveTo>
                    <a:pt x="0" y="0"/>
                  </a:moveTo>
                  <a:lnTo>
                    <a:pt x="455609" y="0"/>
                  </a:lnTo>
                  <a:lnTo>
                    <a:pt x="459171" y="72395"/>
                  </a:lnTo>
                  <a:cubicBezTo>
                    <a:pt x="459671" y="92301"/>
                    <a:pt x="456894" y="113171"/>
                    <a:pt x="460041" y="131917"/>
                  </a:cubicBezTo>
                  <a:cubicBezTo>
                    <a:pt x="474213" y="218122"/>
                    <a:pt x="492031" y="302910"/>
                    <a:pt x="504421" y="389691"/>
                  </a:cubicBezTo>
                  <a:cubicBezTo>
                    <a:pt x="517349" y="479177"/>
                    <a:pt x="539516" y="562489"/>
                    <a:pt x="582097" y="634609"/>
                  </a:cubicBezTo>
                  <a:cubicBezTo>
                    <a:pt x="621686" y="701573"/>
                    <a:pt x="662589" y="767248"/>
                    <a:pt x="702468" y="834019"/>
                  </a:cubicBezTo>
                  <a:cubicBezTo>
                    <a:pt x="712587" y="850968"/>
                    <a:pt x="725536" y="867665"/>
                    <a:pt x="729203" y="887701"/>
                  </a:cubicBezTo>
                  <a:cubicBezTo>
                    <a:pt x="736973" y="929321"/>
                    <a:pt x="740155" y="973193"/>
                    <a:pt x="743787" y="1016355"/>
                  </a:cubicBezTo>
                  <a:cubicBezTo>
                    <a:pt x="746786" y="1053398"/>
                    <a:pt x="745800" y="1091467"/>
                    <a:pt x="750083" y="1128060"/>
                  </a:cubicBezTo>
                  <a:cubicBezTo>
                    <a:pt x="753428" y="1157309"/>
                    <a:pt x="762038" y="1185083"/>
                    <a:pt x="768866" y="1213431"/>
                  </a:cubicBezTo>
                  <a:cubicBezTo>
                    <a:pt x="774767" y="1238107"/>
                    <a:pt x="778357" y="1264327"/>
                    <a:pt x="787802" y="1286432"/>
                  </a:cubicBezTo>
                  <a:cubicBezTo>
                    <a:pt x="810582" y="1340304"/>
                    <a:pt x="832653" y="1394242"/>
                    <a:pt x="842837" y="1455511"/>
                  </a:cubicBezTo>
                  <a:cubicBezTo>
                    <a:pt x="853049" y="1515944"/>
                    <a:pt x="867276" y="1574511"/>
                    <a:pt x="877988" y="1634814"/>
                  </a:cubicBezTo>
                  <a:cubicBezTo>
                    <a:pt x="888390" y="1693895"/>
                    <a:pt x="902813" y="1748857"/>
                    <a:pt x="941063" y="1789731"/>
                  </a:cubicBezTo>
                  <a:cubicBezTo>
                    <a:pt x="957906" y="1807908"/>
                    <a:pt x="975122" y="1831564"/>
                    <a:pt x="980124" y="1857657"/>
                  </a:cubicBezTo>
                  <a:cubicBezTo>
                    <a:pt x="987207" y="1894833"/>
                    <a:pt x="980788" y="1937150"/>
                    <a:pt x="984484" y="1976384"/>
                  </a:cubicBezTo>
                  <a:cubicBezTo>
                    <a:pt x="988781" y="2022576"/>
                    <a:pt x="988793" y="2074493"/>
                    <a:pt x="1007189" y="2110650"/>
                  </a:cubicBezTo>
                  <a:cubicBezTo>
                    <a:pt x="1023612" y="2142809"/>
                    <a:pt x="1034723" y="2173610"/>
                    <a:pt x="1039893" y="2211041"/>
                  </a:cubicBezTo>
                  <a:cubicBezTo>
                    <a:pt x="1043484" y="2237261"/>
                    <a:pt x="1057690" y="2260269"/>
                    <a:pt x="1059162" y="2286682"/>
                  </a:cubicBezTo>
                  <a:cubicBezTo>
                    <a:pt x="1061252" y="2321469"/>
                    <a:pt x="1060754" y="2355740"/>
                    <a:pt x="1070522" y="2388667"/>
                  </a:cubicBezTo>
                  <a:cubicBezTo>
                    <a:pt x="1080600" y="2422815"/>
                    <a:pt x="1085513" y="2459602"/>
                    <a:pt x="1093939" y="2494653"/>
                  </a:cubicBezTo>
                  <a:cubicBezTo>
                    <a:pt x="1098500" y="2513273"/>
                    <a:pt x="1106866" y="2529964"/>
                    <a:pt x="1112007" y="2548197"/>
                  </a:cubicBezTo>
                  <a:cubicBezTo>
                    <a:pt x="1121409" y="2581573"/>
                    <a:pt x="1130232" y="2615336"/>
                    <a:pt x="1138346" y="2649163"/>
                  </a:cubicBezTo>
                  <a:cubicBezTo>
                    <a:pt x="1146465" y="2682988"/>
                    <a:pt x="1157699" y="2716368"/>
                    <a:pt x="1160337" y="2751608"/>
                  </a:cubicBezTo>
                  <a:cubicBezTo>
                    <a:pt x="1164714" y="2811646"/>
                    <a:pt x="1159211" y="2873999"/>
                    <a:pt x="1165737" y="2933012"/>
                  </a:cubicBezTo>
                  <a:cubicBezTo>
                    <a:pt x="1172445" y="2992925"/>
                    <a:pt x="1185964" y="3051556"/>
                    <a:pt x="1202029" y="3107873"/>
                  </a:cubicBezTo>
                  <a:cubicBezTo>
                    <a:pt x="1214635" y="3152396"/>
                    <a:pt x="1227749" y="3194534"/>
                    <a:pt x="1225692" y="3244974"/>
                  </a:cubicBezTo>
                  <a:cubicBezTo>
                    <a:pt x="1224565" y="3273123"/>
                    <a:pt x="1231196" y="3305079"/>
                    <a:pt x="1243916" y="3326221"/>
                  </a:cubicBezTo>
                  <a:cubicBezTo>
                    <a:pt x="1271701" y="3372044"/>
                    <a:pt x="1285247" y="3423911"/>
                    <a:pt x="1293067" y="3480219"/>
                  </a:cubicBezTo>
                  <a:lnTo>
                    <a:pt x="1308071" y="3585182"/>
                  </a:lnTo>
                  <a:lnTo>
                    <a:pt x="1295962" y="3584708"/>
                  </a:lnTo>
                  <a:cubicBezTo>
                    <a:pt x="1237754" y="3586303"/>
                    <a:pt x="1180629" y="3594888"/>
                    <a:pt x="1118893" y="3568330"/>
                  </a:cubicBezTo>
                  <a:cubicBezTo>
                    <a:pt x="1113435" y="3565936"/>
                    <a:pt x="1102517" y="3567964"/>
                    <a:pt x="1094179" y="3567566"/>
                  </a:cubicBezTo>
                  <a:cubicBezTo>
                    <a:pt x="1027548" y="3564029"/>
                    <a:pt x="967064" y="3547281"/>
                    <a:pt x="922719" y="3516472"/>
                  </a:cubicBezTo>
                  <a:cubicBezTo>
                    <a:pt x="908178" y="3506414"/>
                    <a:pt x="892942" y="3497984"/>
                    <a:pt x="877028" y="3490955"/>
                  </a:cubicBezTo>
                  <a:lnTo>
                    <a:pt x="850533" y="3481837"/>
                  </a:lnTo>
                  <a:lnTo>
                    <a:pt x="852113" y="3461170"/>
                  </a:lnTo>
                  <a:cubicBezTo>
                    <a:pt x="854391" y="3434500"/>
                    <a:pt x="848474" y="3414331"/>
                    <a:pt x="831383" y="3399179"/>
                  </a:cubicBezTo>
                  <a:cubicBezTo>
                    <a:pt x="801767" y="3373388"/>
                    <a:pt x="773654" y="3344957"/>
                    <a:pt x="743141" y="3320580"/>
                  </a:cubicBezTo>
                  <a:cubicBezTo>
                    <a:pt x="722236" y="3303685"/>
                    <a:pt x="714543" y="3281842"/>
                    <a:pt x="713221" y="3251241"/>
                  </a:cubicBezTo>
                  <a:cubicBezTo>
                    <a:pt x="712555" y="3234106"/>
                    <a:pt x="704768" y="3217029"/>
                    <a:pt x="697098" y="3202528"/>
                  </a:cubicBezTo>
                  <a:cubicBezTo>
                    <a:pt x="687845" y="3184997"/>
                    <a:pt x="672212" y="3172554"/>
                    <a:pt x="664820" y="3154190"/>
                  </a:cubicBezTo>
                  <a:cubicBezTo>
                    <a:pt x="646169" y="3109209"/>
                    <a:pt x="616744" y="3087991"/>
                    <a:pt x="572501" y="3087312"/>
                  </a:cubicBezTo>
                  <a:cubicBezTo>
                    <a:pt x="533259" y="3086763"/>
                    <a:pt x="493731" y="3044085"/>
                    <a:pt x="497703" y="3005243"/>
                  </a:cubicBezTo>
                  <a:cubicBezTo>
                    <a:pt x="502030" y="2962279"/>
                    <a:pt x="490540" y="2928257"/>
                    <a:pt x="476984" y="2892751"/>
                  </a:cubicBezTo>
                  <a:cubicBezTo>
                    <a:pt x="469363" y="2872905"/>
                    <a:pt x="465404" y="2847135"/>
                    <a:pt x="468947" y="2824527"/>
                  </a:cubicBezTo>
                  <a:cubicBezTo>
                    <a:pt x="482188" y="2738605"/>
                    <a:pt x="520979" y="2665650"/>
                    <a:pt x="569138" y="2595026"/>
                  </a:cubicBezTo>
                  <a:cubicBezTo>
                    <a:pt x="600577" y="2548865"/>
                    <a:pt x="622260" y="2493483"/>
                    <a:pt x="645397" y="2440808"/>
                  </a:cubicBezTo>
                  <a:cubicBezTo>
                    <a:pt x="652529" y="2424387"/>
                    <a:pt x="655029" y="2401457"/>
                    <a:pt x="651820" y="2384384"/>
                  </a:cubicBezTo>
                  <a:cubicBezTo>
                    <a:pt x="640949" y="2324596"/>
                    <a:pt x="629163" y="2264805"/>
                    <a:pt x="612994" y="2207332"/>
                  </a:cubicBezTo>
                  <a:cubicBezTo>
                    <a:pt x="597678" y="2153787"/>
                    <a:pt x="601053" y="2099808"/>
                    <a:pt x="620894" y="2046679"/>
                  </a:cubicBezTo>
                  <a:cubicBezTo>
                    <a:pt x="635367" y="2007977"/>
                    <a:pt x="641110" y="1970814"/>
                    <a:pt x="644614" y="1931265"/>
                  </a:cubicBezTo>
                  <a:cubicBezTo>
                    <a:pt x="647465" y="1898285"/>
                    <a:pt x="653360" y="1862859"/>
                    <a:pt x="665994" y="1832337"/>
                  </a:cubicBezTo>
                  <a:cubicBezTo>
                    <a:pt x="683779" y="1789578"/>
                    <a:pt x="688928" y="1751381"/>
                    <a:pt x="678276" y="1709437"/>
                  </a:cubicBezTo>
                  <a:cubicBezTo>
                    <a:pt x="672576" y="1687079"/>
                    <a:pt x="673987" y="1660990"/>
                    <a:pt x="672955" y="1636123"/>
                  </a:cubicBezTo>
                  <a:cubicBezTo>
                    <a:pt x="671272" y="1597795"/>
                    <a:pt x="671867" y="1558758"/>
                    <a:pt x="668480" y="1520749"/>
                  </a:cubicBezTo>
                  <a:cubicBezTo>
                    <a:pt x="665050" y="1479903"/>
                    <a:pt x="655019" y="1440408"/>
                    <a:pt x="653920" y="1399437"/>
                  </a:cubicBezTo>
                  <a:cubicBezTo>
                    <a:pt x="652652" y="1355309"/>
                    <a:pt x="639893" y="1323154"/>
                    <a:pt x="612686" y="1296979"/>
                  </a:cubicBezTo>
                  <a:cubicBezTo>
                    <a:pt x="595576" y="1280408"/>
                    <a:pt x="578401" y="1259588"/>
                    <a:pt x="570220" y="1235618"/>
                  </a:cubicBezTo>
                  <a:cubicBezTo>
                    <a:pt x="553631" y="1186194"/>
                    <a:pt x="545669" y="1131821"/>
                    <a:pt x="529736" y="1081752"/>
                  </a:cubicBezTo>
                  <a:cubicBezTo>
                    <a:pt x="507466" y="1011390"/>
                    <a:pt x="481332" y="944631"/>
                    <a:pt x="414305" y="918292"/>
                  </a:cubicBezTo>
                  <a:cubicBezTo>
                    <a:pt x="377314" y="903769"/>
                    <a:pt x="368843" y="874065"/>
                    <a:pt x="373924" y="825689"/>
                  </a:cubicBezTo>
                  <a:cubicBezTo>
                    <a:pt x="375689" y="809590"/>
                    <a:pt x="376722" y="786203"/>
                    <a:pt x="368949" y="778726"/>
                  </a:cubicBezTo>
                  <a:cubicBezTo>
                    <a:pt x="345838" y="756354"/>
                    <a:pt x="349308" y="725824"/>
                    <a:pt x="347020" y="694643"/>
                  </a:cubicBezTo>
                  <a:cubicBezTo>
                    <a:pt x="345704" y="675894"/>
                    <a:pt x="339306" y="651346"/>
                    <a:pt x="327478" y="642898"/>
                  </a:cubicBezTo>
                  <a:cubicBezTo>
                    <a:pt x="279698" y="608395"/>
                    <a:pt x="263590" y="549247"/>
                    <a:pt x="243468" y="491960"/>
                  </a:cubicBezTo>
                  <a:cubicBezTo>
                    <a:pt x="237433" y="475142"/>
                    <a:pt x="230250" y="456843"/>
                    <a:pt x="218930" y="446010"/>
                  </a:cubicBezTo>
                  <a:cubicBezTo>
                    <a:pt x="194433" y="422927"/>
                    <a:pt x="180036" y="395344"/>
                    <a:pt x="180614" y="354892"/>
                  </a:cubicBezTo>
                  <a:cubicBezTo>
                    <a:pt x="180923" y="342010"/>
                    <a:pt x="176523" y="328798"/>
                    <a:pt x="171988" y="317521"/>
                  </a:cubicBezTo>
                  <a:cubicBezTo>
                    <a:pt x="162052" y="293291"/>
                    <a:pt x="148442" y="271315"/>
                    <a:pt x="139875" y="246378"/>
                  </a:cubicBezTo>
                  <a:cubicBezTo>
                    <a:pt x="117577" y="182780"/>
                    <a:pt x="95749" y="119890"/>
                    <a:pt x="51499" y="73211"/>
                  </a:cubicBezTo>
                  <a:cubicBezTo>
                    <a:pt x="40691" y="61834"/>
                    <a:pt x="29467" y="49763"/>
                    <a:pt x="19690" y="366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2432BD6-3DCC-4397-BD7F-3FE84F321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61507" y="0"/>
              <a:ext cx="1339053" cy="6858000"/>
            </a:xfrm>
            <a:custGeom>
              <a:avLst/>
              <a:gdLst>
                <a:gd name="connsiteX0" fmla="*/ 850532 w 1339053"/>
                <a:gd name="connsiteY0" fmla="*/ 3481838 h 6858000"/>
                <a:gd name="connsiteX1" fmla="*/ 877027 w 1339053"/>
                <a:gd name="connsiteY1" fmla="*/ 3490955 h 6858000"/>
                <a:gd name="connsiteX2" fmla="*/ 922718 w 1339053"/>
                <a:gd name="connsiteY2" fmla="*/ 3516472 h 6858000"/>
                <a:gd name="connsiteX3" fmla="*/ 1094179 w 1339053"/>
                <a:gd name="connsiteY3" fmla="*/ 3567567 h 6858000"/>
                <a:gd name="connsiteX4" fmla="*/ 1118891 w 1339053"/>
                <a:gd name="connsiteY4" fmla="*/ 3568331 h 6858000"/>
                <a:gd name="connsiteX5" fmla="*/ 1295961 w 1339053"/>
                <a:gd name="connsiteY5" fmla="*/ 3584709 h 6858000"/>
                <a:gd name="connsiteX6" fmla="*/ 1308070 w 1339053"/>
                <a:gd name="connsiteY6" fmla="*/ 3585183 h 6858000"/>
                <a:gd name="connsiteX7" fmla="*/ 1325263 w 1339053"/>
                <a:gd name="connsiteY7" fmla="*/ 3705453 h 6858000"/>
                <a:gd name="connsiteX8" fmla="*/ 1334107 w 1339053"/>
                <a:gd name="connsiteY8" fmla="*/ 3772268 h 6858000"/>
                <a:gd name="connsiteX9" fmla="*/ 1338203 w 1339053"/>
                <a:gd name="connsiteY9" fmla="*/ 3831076 h 6858000"/>
                <a:gd name="connsiteX10" fmla="*/ 1338805 w 1339053"/>
                <a:gd name="connsiteY10" fmla="*/ 3839709 h 6858000"/>
                <a:gd name="connsiteX11" fmla="*/ 1335635 w 1339053"/>
                <a:gd name="connsiteY11" fmla="*/ 4118635 h 6858000"/>
                <a:gd name="connsiteX12" fmla="*/ 1337171 w 1339053"/>
                <a:gd name="connsiteY12" fmla="*/ 4209403 h 6858000"/>
                <a:gd name="connsiteX13" fmla="*/ 1325840 w 1339053"/>
                <a:gd name="connsiteY13" fmla="*/ 4309174 h 6858000"/>
                <a:gd name="connsiteX14" fmla="*/ 1321122 w 1339053"/>
                <a:gd name="connsiteY14" fmla="*/ 4473630 h 6858000"/>
                <a:gd name="connsiteX15" fmla="*/ 1302196 w 1339053"/>
                <a:gd name="connsiteY15" fmla="*/ 4791709 h 6858000"/>
                <a:gd name="connsiteX16" fmla="*/ 1293239 w 1339053"/>
                <a:gd name="connsiteY16" fmla="*/ 4860048 h 6858000"/>
                <a:gd name="connsiteX17" fmla="*/ 1288829 w 1339053"/>
                <a:gd name="connsiteY17" fmla="*/ 5039837 h 6858000"/>
                <a:gd name="connsiteX18" fmla="*/ 1289584 w 1339053"/>
                <a:gd name="connsiteY18" fmla="*/ 5148703 h 6858000"/>
                <a:gd name="connsiteX19" fmla="*/ 1282205 w 1339053"/>
                <a:gd name="connsiteY19" fmla="*/ 5236435 h 6858000"/>
                <a:gd name="connsiteX20" fmla="*/ 1268145 w 1339053"/>
                <a:gd name="connsiteY20" fmla="*/ 5311662 h 6858000"/>
                <a:gd name="connsiteX21" fmla="*/ 1250547 w 1339053"/>
                <a:gd name="connsiteY21" fmla="*/ 5515595 h 6858000"/>
                <a:gd name="connsiteX22" fmla="*/ 1243323 w 1339053"/>
                <a:gd name="connsiteY22" fmla="*/ 5596885 h 6858000"/>
                <a:gd name="connsiteX23" fmla="*/ 1238303 w 1339053"/>
                <a:gd name="connsiteY23" fmla="*/ 5812036 h 6858000"/>
                <a:gd name="connsiteX24" fmla="*/ 1223551 w 1339053"/>
                <a:gd name="connsiteY24" fmla="*/ 5991171 h 6858000"/>
                <a:gd name="connsiteX25" fmla="*/ 1219699 w 1339053"/>
                <a:gd name="connsiteY25" fmla="*/ 6066726 h 6858000"/>
                <a:gd name="connsiteX26" fmla="*/ 1199935 w 1339053"/>
                <a:gd name="connsiteY26" fmla="*/ 6236130 h 6858000"/>
                <a:gd name="connsiteX27" fmla="*/ 1192857 w 1339053"/>
                <a:gd name="connsiteY27" fmla="*/ 6333267 h 6858000"/>
                <a:gd name="connsiteX28" fmla="*/ 1148174 w 1339053"/>
                <a:gd name="connsiteY28" fmla="*/ 6561849 h 6858000"/>
                <a:gd name="connsiteX29" fmla="*/ 1100424 w 1339053"/>
                <a:gd name="connsiteY29" fmla="*/ 6797385 h 6858000"/>
                <a:gd name="connsiteX30" fmla="*/ 1085621 w 1339053"/>
                <a:gd name="connsiteY30" fmla="*/ 6858000 h 6858000"/>
                <a:gd name="connsiteX31" fmla="*/ 932341 w 1339053"/>
                <a:gd name="connsiteY31" fmla="*/ 6858000 h 6858000"/>
                <a:gd name="connsiteX32" fmla="*/ 944496 w 1339053"/>
                <a:gd name="connsiteY32" fmla="*/ 6829656 h 6858000"/>
                <a:gd name="connsiteX33" fmla="*/ 913239 w 1339053"/>
                <a:gd name="connsiteY33" fmla="*/ 6720119 h 6858000"/>
                <a:gd name="connsiteX34" fmla="*/ 870682 w 1339053"/>
                <a:gd name="connsiteY34" fmla="*/ 6655346 h 6858000"/>
                <a:gd name="connsiteX35" fmla="*/ 846442 w 1339053"/>
                <a:gd name="connsiteY35" fmla="*/ 6498594 h 6858000"/>
                <a:gd name="connsiteX36" fmla="*/ 881150 w 1339053"/>
                <a:gd name="connsiteY36" fmla="*/ 6473756 h 6858000"/>
                <a:gd name="connsiteX37" fmla="*/ 922470 w 1339053"/>
                <a:gd name="connsiteY37" fmla="*/ 6377035 h 6858000"/>
                <a:gd name="connsiteX38" fmla="*/ 955039 w 1339053"/>
                <a:gd name="connsiteY38" fmla="*/ 6268585 h 6858000"/>
                <a:gd name="connsiteX39" fmla="*/ 1024350 w 1339053"/>
                <a:gd name="connsiteY39" fmla="*/ 6083443 h 6858000"/>
                <a:gd name="connsiteX40" fmla="*/ 999696 w 1339053"/>
                <a:gd name="connsiteY40" fmla="*/ 5938416 h 6858000"/>
                <a:gd name="connsiteX41" fmla="*/ 988342 w 1339053"/>
                <a:gd name="connsiteY41" fmla="*/ 5882426 h 6858000"/>
                <a:gd name="connsiteX42" fmla="*/ 985444 w 1339053"/>
                <a:gd name="connsiteY42" fmla="*/ 5832438 h 6858000"/>
                <a:gd name="connsiteX43" fmla="*/ 992016 w 1339053"/>
                <a:gd name="connsiteY43" fmla="*/ 5777751 h 6858000"/>
                <a:gd name="connsiteX44" fmla="*/ 995028 w 1339053"/>
                <a:gd name="connsiteY44" fmla="*/ 5641832 h 6858000"/>
                <a:gd name="connsiteX45" fmla="*/ 981247 w 1339053"/>
                <a:gd name="connsiteY45" fmla="*/ 5562522 h 6858000"/>
                <a:gd name="connsiteX46" fmla="*/ 995131 w 1339053"/>
                <a:gd name="connsiteY46" fmla="*/ 5398075 h 6858000"/>
                <a:gd name="connsiteX47" fmla="*/ 997379 w 1339053"/>
                <a:gd name="connsiteY47" fmla="*/ 5283928 h 6858000"/>
                <a:gd name="connsiteX48" fmla="*/ 979617 w 1339053"/>
                <a:gd name="connsiteY48" fmla="*/ 5157396 h 6858000"/>
                <a:gd name="connsiteX49" fmla="*/ 976441 w 1339053"/>
                <a:gd name="connsiteY49" fmla="*/ 5139485 h 6858000"/>
                <a:gd name="connsiteX50" fmla="*/ 953793 w 1339053"/>
                <a:gd name="connsiteY50" fmla="*/ 5091862 h 6858000"/>
                <a:gd name="connsiteX51" fmla="*/ 853056 w 1339053"/>
                <a:gd name="connsiteY51" fmla="*/ 5001787 h 6858000"/>
                <a:gd name="connsiteX52" fmla="*/ 833979 w 1339053"/>
                <a:gd name="connsiteY52" fmla="*/ 4978966 h 6858000"/>
                <a:gd name="connsiteX53" fmla="*/ 796995 w 1339053"/>
                <a:gd name="connsiteY53" fmla="*/ 4813768 h 6858000"/>
                <a:gd name="connsiteX54" fmla="*/ 820590 w 1339053"/>
                <a:gd name="connsiteY54" fmla="*/ 4764057 h 6858000"/>
                <a:gd name="connsiteX55" fmla="*/ 864688 w 1339053"/>
                <a:gd name="connsiteY55" fmla="*/ 4714752 h 6858000"/>
                <a:gd name="connsiteX56" fmla="*/ 910485 w 1339053"/>
                <a:gd name="connsiteY56" fmla="*/ 4590911 h 6858000"/>
                <a:gd name="connsiteX57" fmla="*/ 911445 w 1339053"/>
                <a:gd name="connsiteY57" fmla="*/ 4539571 h 6858000"/>
                <a:gd name="connsiteX58" fmla="*/ 900285 w 1339053"/>
                <a:gd name="connsiteY58" fmla="*/ 4445837 h 6858000"/>
                <a:gd name="connsiteX59" fmla="*/ 863237 w 1339053"/>
                <a:gd name="connsiteY59" fmla="*/ 4364703 h 6858000"/>
                <a:gd name="connsiteX60" fmla="*/ 798070 w 1339053"/>
                <a:gd name="connsiteY60" fmla="*/ 4243284 h 6858000"/>
                <a:gd name="connsiteX61" fmla="*/ 817097 w 1339053"/>
                <a:gd name="connsiteY61" fmla="*/ 4054750 h 6858000"/>
                <a:gd name="connsiteX62" fmla="*/ 826251 w 1339053"/>
                <a:gd name="connsiteY62" fmla="*/ 3982801 h 6858000"/>
                <a:gd name="connsiteX63" fmla="*/ 836848 w 1339053"/>
                <a:gd name="connsiteY63" fmla="*/ 3784939 h 6858000"/>
                <a:gd name="connsiteX64" fmla="*/ 841285 w 1339053"/>
                <a:gd name="connsiteY64" fmla="*/ 3766755 h 6858000"/>
                <a:gd name="connsiteX65" fmla="*/ 841284 w 1339053"/>
                <a:gd name="connsiteY65" fmla="*/ 3766755 h 6858000"/>
                <a:gd name="connsiteX66" fmla="*/ 852925 w 1339053"/>
                <a:gd name="connsiteY66" fmla="*/ 3719034 h 6858000"/>
                <a:gd name="connsiteX67" fmla="*/ 857932 w 1339053"/>
                <a:gd name="connsiteY67" fmla="*/ 3696880 h 6858000"/>
                <a:gd name="connsiteX68" fmla="*/ 853534 w 1339053"/>
                <a:gd name="connsiteY68" fmla="*/ 3507036 h 6858000"/>
                <a:gd name="connsiteX69" fmla="*/ 850226 w 1339053"/>
                <a:gd name="connsiteY69" fmla="*/ 3485839 h 6858000"/>
                <a:gd name="connsiteX70" fmla="*/ 0 w 1339053"/>
                <a:gd name="connsiteY70" fmla="*/ 0 h 6858000"/>
                <a:gd name="connsiteX71" fmla="*/ 455609 w 1339053"/>
                <a:gd name="connsiteY71" fmla="*/ 0 h 6858000"/>
                <a:gd name="connsiteX72" fmla="*/ 459171 w 1339053"/>
                <a:gd name="connsiteY72" fmla="*/ 72395 h 6858000"/>
                <a:gd name="connsiteX73" fmla="*/ 460041 w 1339053"/>
                <a:gd name="connsiteY73" fmla="*/ 131917 h 6858000"/>
                <a:gd name="connsiteX74" fmla="*/ 504421 w 1339053"/>
                <a:gd name="connsiteY74" fmla="*/ 389691 h 6858000"/>
                <a:gd name="connsiteX75" fmla="*/ 582097 w 1339053"/>
                <a:gd name="connsiteY75" fmla="*/ 634609 h 6858000"/>
                <a:gd name="connsiteX76" fmla="*/ 702468 w 1339053"/>
                <a:gd name="connsiteY76" fmla="*/ 834019 h 6858000"/>
                <a:gd name="connsiteX77" fmla="*/ 729203 w 1339053"/>
                <a:gd name="connsiteY77" fmla="*/ 887701 h 6858000"/>
                <a:gd name="connsiteX78" fmla="*/ 743787 w 1339053"/>
                <a:gd name="connsiteY78" fmla="*/ 1016355 h 6858000"/>
                <a:gd name="connsiteX79" fmla="*/ 750083 w 1339053"/>
                <a:gd name="connsiteY79" fmla="*/ 1128060 h 6858000"/>
                <a:gd name="connsiteX80" fmla="*/ 768866 w 1339053"/>
                <a:gd name="connsiteY80" fmla="*/ 1213431 h 6858000"/>
                <a:gd name="connsiteX81" fmla="*/ 787802 w 1339053"/>
                <a:gd name="connsiteY81" fmla="*/ 1286432 h 6858000"/>
                <a:gd name="connsiteX82" fmla="*/ 842837 w 1339053"/>
                <a:gd name="connsiteY82" fmla="*/ 1455511 h 6858000"/>
                <a:gd name="connsiteX83" fmla="*/ 877988 w 1339053"/>
                <a:gd name="connsiteY83" fmla="*/ 1634814 h 6858000"/>
                <a:gd name="connsiteX84" fmla="*/ 941063 w 1339053"/>
                <a:gd name="connsiteY84" fmla="*/ 1789731 h 6858000"/>
                <a:gd name="connsiteX85" fmla="*/ 980124 w 1339053"/>
                <a:gd name="connsiteY85" fmla="*/ 1857657 h 6858000"/>
                <a:gd name="connsiteX86" fmla="*/ 984484 w 1339053"/>
                <a:gd name="connsiteY86" fmla="*/ 1976384 h 6858000"/>
                <a:gd name="connsiteX87" fmla="*/ 1007189 w 1339053"/>
                <a:gd name="connsiteY87" fmla="*/ 2110650 h 6858000"/>
                <a:gd name="connsiteX88" fmla="*/ 1039893 w 1339053"/>
                <a:gd name="connsiteY88" fmla="*/ 2211041 h 6858000"/>
                <a:gd name="connsiteX89" fmla="*/ 1059162 w 1339053"/>
                <a:gd name="connsiteY89" fmla="*/ 2286682 h 6858000"/>
                <a:gd name="connsiteX90" fmla="*/ 1070522 w 1339053"/>
                <a:gd name="connsiteY90" fmla="*/ 2388667 h 6858000"/>
                <a:gd name="connsiteX91" fmla="*/ 1093939 w 1339053"/>
                <a:gd name="connsiteY91" fmla="*/ 2494653 h 6858000"/>
                <a:gd name="connsiteX92" fmla="*/ 1112007 w 1339053"/>
                <a:gd name="connsiteY92" fmla="*/ 2548197 h 6858000"/>
                <a:gd name="connsiteX93" fmla="*/ 1138346 w 1339053"/>
                <a:gd name="connsiteY93" fmla="*/ 2649163 h 6858000"/>
                <a:gd name="connsiteX94" fmla="*/ 1160337 w 1339053"/>
                <a:gd name="connsiteY94" fmla="*/ 2751608 h 6858000"/>
                <a:gd name="connsiteX95" fmla="*/ 1165737 w 1339053"/>
                <a:gd name="connsiteY95" fmla="*/ 2933012 h 6858000"/>
                <a:gd name="connsiteX96" fmla="*/ 1202029 w 1339053"/>
                <a:gd name="connsiteY96" fmla="*/ 3107873 h 6858000"/>
                <a:gd name="connsiteX97" fmla="*/ 1225692 w 1339053"/>
                <a:gd name="connsiteY97" fmla="*/ 3244974 h 6858000"/>
                <a:gd name="connsiteX98" fmla="*/ 1243916 w 1339053"/>
                <a:gd name="connsiteY98" fmla="*/ 3326221 h 6858000"/>
                <a:gd name="connsiteX99" fmla="*/ 1293067 w 1339053"/>
                <a:gd name="connsiteY99" fmla="*/ 3480219 h 6858000"/>
                <a:gd name="connsiteX100" fmla="*/ 1308071 w 1339053"/>
                <a:gd name="connsiteY100" fmla="*/ 3585182 h 6858000"/>
                <a:gd name="connsiteX101" fmla="*/ 1295962 w 1339053"/>
                <a:gd name="connsiteY101" fmla="*/ 3584708 h 6858000"/>
                <a:gd name="connsiteX102" fmla="*/ 1118893 w 1339053"/>
                <a:gd name="connsiteY102" fmla="*/ 3568330 h 6858000"/>
                <a:gd name="connsiteX103" fmla="*/ 1094179 w 1339053"/>
                <a:gd name="connsiteY103" fmla="*/ 3567566 h 6858000"/>
                <a:gd name="connsiteX104" fmla="*/ 922719 w 1339053"/>
                <a:gd name="connsiteY104" fmla="*/ 3516472 h 6858000"/>
                <a:gd name="connsiteX105" fmla="*/ 877028 w 1339053"/>
                <a:gd name="connsiteY105" fmla="*/ 3490955 h 6858000"/>
                <a:gd name="connsiteX106" fmla="*/ 850533 w 1339053"/>
                <a:gd name="connsiteY106" fmla="*/ 3481837 h 6858000"/>
                <a:gd name="connsiteX107" fmla="*/ 852113 w 1339053"/>
                <a:gd name="connsiteY107" fmla="*/ 3461170 h 6858000"/>
                <a:gd name="connsiteX108" fmla="*/ 831383 w 1339053"/>
                <a:gd name="connsiteY108" fmla="*/ 3399179 h 6858000"/>
                <a:gd name="connsiteX109" fmla="*/ 743141 w 1339053"/>
                <a:gd name="connsiteY109" fmla="*/ 3320580 h 6858000"/>
                <a:gd name="connsiteX110" fmla="*/ 713221 w 1339053"/>
                <a:gd name="connsiteY110" fmla="*/ 3251241 h 6858000"/>
                <a:gd name="connsiteX111" fmla="*/ 697098 w 1339053"/>
                <a:gd name="connsiteY111" fmla="*/ 3202528 h 6858000"/>
                <a:gd name="connsiteX112" fmla="*/ 664820 w 1339053"/>
                <a:gd name="connsiteY112" fmla="*/ 3154190 h 6858000"/>
                <a:gd name="connsiteX113" fmla="*/ 572501 w 1339053"/>
                <a:gd name="connsiteY113" fmla="*/ 3087312 h 6858000"/>
                <a:gd name="connsiteX114" fmla="*/ 497703 w 1339053"/>
                <a:gd name="connsiteY114" fmla="*/ 3005243 h 6858000"/>
                <a:gd name="connsiteX115" fmla="*/ 476984 w 1339053"/>
                <a:gd name="connsiteY115" fmla="*/ 2892751 h 6858000"/>
                <a:gd name="connsiteX116" fmla="*/ 468947 w 1339053"/>
                <a:gd name="connsiteY116" fmla="*/ 2824527 h 6858000"/>
                <a:gd name="connsiteX117" fmla="*/ 569138 w 1339053"/>
                <a:gd name="connsiteY117" fmla="*/ 2595026 h 6858000"/>
                <a:gd name="connsiteX118" fmla="*/ 645397 w 1339053"/>
                <a:gd name="connsiteY118" fmla="*/ 2440808 h 6858000"/>
                <a:gd name="connsiteX119" fmla="*/ 651820 w 1339053"/>
                <a:gd name="connsiteY119" fmla="*/ 2384384 h 6858000"/>
                <a:gd name="connsiteX120" fmla="*/ 612994 w 1339053"/>
                <a:gd name="connsiteY120" fmla="*/ 2207332 h 6858000"/>
                <a:gd name="connsiteX121" fmla="*/ 620894 w 1339053"/>
                <a:gd name="connsiteY121" fmla="*/ 2046679 h 6858000"/>
                <a:gd name="connsiteX122" fmla="*/ 644614 w 1339053"/>
                <a:gd name="connsiteY122" fmla="*/ 1931265 h 6858000"/>
                <a:gd name="connsiteX123" fmla="*/ 665994 w 1339053"/>
                <a:gd name="connsiteY123" fmla="*/ 1832337 h 6858000"/>
                <a:gd name="connsiteX124" fmla="*/ 678276 w 1339053"/>
                <a:gd name="connsiteY124" fmla="*/ 1709437 h 6858000"/>
                <a:gd name="connsiteX125" fmla="*/ 672955 w 1339053"/>
                <a:gd name="connsiteY125" fmla="*/ 1636123 h 6858000"/>
                <a:gd name="connsiteX126" fmla="*/ 668480 w 1339053"/>
                <a:gd name="connsiteY126" fmla="*/ 1520749 h 6858000"/>
                <a:gd name="connsiteX127" fmla="*/ 653920 w 1339053"/>
                <a:gd name="connsiteY127" fmla="*/ 1399437 h 6858000"/>
                <a:gd name="connsiteX128" fmla="*/ 612686 w 1339053"/>
                <a:gd name="connsiteY128" fmla="*/ 1296979 h 6858000"/>
                <a:gd name="connsiteX129" fmla="*/ 570220 w 1339053"/>
                <a:gd name="connsiteY129" fmla="*/ 1235618 h 6858000"/>
                <a:gd name="connsiteX130" fmla="*/ 529736 w 1339053"/>
                <a:gd name="connsiteY130" fmla="*/ 1081752 h 6858000"/>
                <a:gd name="connsiteX131" fmla="*/ 414305 w 1339053"/>
                <a:gd name="connsiteY131" fmla="*/ 918292 h 6858000"/>
                <a:gd name="connsiteX132" fmla="*/ 373924 w 1339053"/>
                <a:gd name="connsiteY132" fmla="*/ 825689 h 6858000"/>
                <a:gd name="connsiteX133" fmla="*/ 368949 w 1339053"/>
                <a:gd name="connsiteY133" fmla="*/ 778726 h 6858000"/>
                <a:gd name="connsiteX134" fmla="*/ 347020 w 1339053"/>
                <a:gd name="connsiteY134" fmla="*/ 694643 h 6858000"/>
                <a:gd name="connsiteX135" fmla="*/ 327478 w 1339053"/>
                <a:gd name="connsiteY135" fmla="*/ 642898 h 6858000"/>
                <a:gd name="connsiteX136" fmla="*/ 243468 w 1339053"/>
                <a:gd name="connsiteY136" fmla="*/ 491960 h 6858000"/>
                <a:gd name="connsiteX137" fmla="*/ 218930 w 1339053"/>
                <a:gd name="connsiteY137" fmla="*/ 446010 h 6858000"/>
                <a:gd name="connsiteX138" fmla="*/ 180614 w 1339053"/>
                <a:gd name="connsiteY138" fmla="*/ 354892 h 6858000"/>
                <a:gd name="connsiteX139" fmla="*/ 171988 w 1339053"/>
                <a:gd name="connsiteY139" fmla="*/ 317521 h 6858000"/>
                <a:gd name="connsiteX140" fmla="*/ 139875 w 1339053"/>
                <a:gd name="connsiteY140" fmla="*/ 246378 h 6858000"/>
                <a:gd name="connsiteX141" fmla="*/ 51499 w 1339053"/>
                <a:gd name="connsiteY141" fmla="*/ 73211 h 6858000"/>
                <a:gd name="connsiteX142" fmla="*/ 19690 w 1339053"/>
                <a:gd name="connsiteY142" fmla="*/ 36621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</a:cxnLst>
              <a:rect l="l" t="t" r="r" b="b"/>
              <a:pathLst>
                <a:path w="1339053" h="6858000">
                  <a:moveTo>
                    <a:pt x="850532" y="3481838"/>
                  </a:moveTo>
                  <a:lnTo>
                    <a:pt x="877027" y="3490955"/>
                  </a:lnTo>
                  <a:cubicBezTo>
                    <a:pt x="892941" y="3497986"/>
                    <a:pt x="908176" y="3506416"/>
                    <a:pt x="922718" y="3516472"/>
                  </a:cubicBezTo>
                  <a:cubicBezTo>
                    <a:pt x="967062" y="3547282"/>
                    <a:pt x="1027547" y="3564030"/>
                    <a:pt x="1094179" y="3567567"/>
                  </a:cubicBezTo>
                  <a:cubicBezTo>
                    <a:pt x="1102515" y="3567965"/>
                    <a:pt x="1113434" y="3565936"/>
                    <a:pt x="1118891" y="3568331"/>
                  </a:cubicBezTo>
                  <a:cubicBezTo>
                    <a:pt x="1180628" y="3594888"/>
                    <a:pt x="1237753" y="3586304"/>
                    <a:pt x="1295961" y="3584709"/>
                  </a:cubicBezTo>
                  <a:lnTo>
                    <a:pt x="1308070" y="3585183"/>
                  </a:lnTo>
                  <a:lnTo>
                    <a:pt x="1325263" y="3705453"/>
                  </a:lnTo>
                  <a:cubicBezTo>
                    <a:pt x="1328254" y="3727679"/>
                    <a:pt x="1331526" y="3749922"/>
                    <a:pt x="1334107" y="3772268"/>
                  </a:cubicBezTo>
                  <a:lnTo>
                    <a:pt x="1338203" y="3831076"/>
                  </a:lnTo>
                  <a:lnTo>
                    <a:pt x="1338805" y="3839709"/>
                  </a:lnTo>
                  <a:cubicBezTo>
                    <a:pt x="1339996" y="3932341"/>
                    <a:pt x="1336568" y="4025809"/>
                    <a:pt x="1335635" y="4118635"/>
                  </a:cubicBezTo>
                  <a:cubicBezTo>
                    <a:pt x="1335202" y="4148976"/>
                    <a:pt x="1338805" y="4178868"/>
                    <a:pt x="1337171" y="4209403"/>
                  </a:cubicBezTo>
                  <a:cubicBezTo>
                    <a:pt x="1335445" y="4242449"/>
                    <a:pt x="1327565" y="4276129"/>
                    <a:pt x="1325840" y="4309174"/>
                  </a:cubicBezTo>
                  <a:cubicBezTo>
                    <a:pt x="1322853" y="4364122"/>
                    <a:pt x="1323899" y="4418621"/>
                    <a:pt x="1321122" y="4473630"/>
                  </a:cubicBezTo>
                  <a:cubicBezTo>
                    <a:pt x="1315632" y="4579723"/>
                    <a:pt x="1309019" y="4685750"/>
                    <a:pt x="1302196" y="4791709"/>
                  </a:cubicBezTo>
                  <a:cubicBezTo>
                    <a:pt x="1300696" y="4814383"/>
                    <a:pt x="1294244" y="4837504"/>
                    <a:pt x="1293239" y="4860048"/>
                  </a:cubicBezTo>
                  <a:cubicBezTo>
                    <a:pt x="1290785" y="4919957"/>
                    <a:pt x="1289660" y="4979994"/>
                    <a:pt x="1288829" y="5039837"/>
                  </a:cubicBezTo>
                  <a:cubicBezTo>
                    <a:pt x="1288401" y="5076103"/>
                    <a:pt x="1290512" y="5112310"/>
                    <a:pt x="1289584" y="5148703"/>
                  </a:cubicBezTo>
                  <a:cubicBezTo>
                    <a:pt x="1288845" y="5177820"/>
                    <a:pt x="1286193" y="5207193"/>
                    <a:pt x="1282205" y="5236435"/>
                  </a:cubicBezTo>
                  <a:cubicBezTo>
                    <a:pt x="1278784" y="5261619"/>
                    <a:pt x="1270649" y="5286477"/>
                    <a:pt x="1268145" y="5311662"/>
                  </a:cubicBezTo>
                  <a:cubicBezTo>
                    <a:pt x="1261308" y="5379812"/>
                    <a:pt x="1256387" y="5447703"/>
                    <a:pt x="1250547" y="5515595"/>
                  </a:cubicBezTo>
                  <a:cubicBezTo>
                    <a:pt x="1248113" y="5542776"/>
                    <a:pt x="1244054" y="5570023"/>
                    <a:pt x="1243323" y="5596885"/>
                  </a:cubicBezTo>
                  <a:cubicBezTo>
                    <a:pt x="1241082" y="5668709"/>
                    <a:pt x="1241668" y="5740276"/>
                    <a:pt x="1238303" y="5812036"/>
                  </a:cubicBezTo>
                  <a:cubicBezTo>
                    <a:pt x="1235508" y="5871554"/>
                    <a:pt x="1228259" y="5931392"/>
                    <a:pt x="1223551" y="5991171"/>
                  </a:cubicBezTo>
                  <a:cubicBezTo>
                    <a:pt x="1221675" y="6016549"/>
                    <a:pt x="1222415" y="6041609"/>
                    <a:pt x="1219699" y="6066726"/>
                  </a:cubicBezTo>
                  <a:cubicBezTo>
                    <a:pt x="1213776" y="6123024"/>
                    <a:pt x="1205938" y="6179576"/>
                    <a:pt x="1199935" y="6236130"/>
                  </a:cubicBezTo>
                  <a:cubicBezTo>
                    <a:pt x="1196614" y="6268403"/>
                    <a:pt x="1198425" y="6301127"/>
                    <a:pt x="1192857" y="6333267"/>
                  </a:cubicBezTo>
                  <a:cubicBezTo>
                    <a:pt x="1179603" y="6409590"/>
                    <a:pt x="1163470" y="6485591"/>
                    <a:pt x="1148174" y="6561849"/>
                  </a:cubicBezTo>
                  <a:cubicBezTo>
                    <a:pt x="1132370" y="6640486"/>
                    <a:pt x="1117066" y="6719000"/>
                    <a:pt x="1100424" y="6797385"/>
                  </a:cubicBezTo>
                  <a:lnTo>
                    <a:pt x="1085621" y="6858000"/>
                  </a:lnTo>
                  <a:lnTo>
                    <a:pt x="932341" y="6858000"/>
                  </a:lnTo>
                  <a:lnTo>
                    <a:pt x="944496" y="6829656"/>
                  </a:lnTo>
                  <a:cubicBezTo>
                    <a:pt x="964836" y="6776399"/>
                    <a:pt x="953622" y="6744439"/>
                    <a:pt x="913239" y="6720119"/>
                  </a:cubicBezTo>
                  <a:cubicBezTo>
                    <a:pt x="890880" y="6706443"/>
                    <a:pt x="866986" y="6690318"/>
                    <a:pt x="870682" y="6655346"/>
                  </a:cubicBezTo>
                  <a:cubicBezTo>
                    <a:pt x="876846" y="6598274"/>
                    <a:pt x="889503" y="6540954"/>
                    <a:pt x="846442" y="6498594"/>
                  </a:cubicBezTo>
                  <a:cubicBezTo>
                    <a:pt x="862273" y="6487399"/>
                    <a:pt x="871751" y="6480449"/>
                    <a:pt x="881150" y="6473756"/>
                  </a:cubicBezTo>
                  <a:cubicBezTo>
                    <a:pt x="907245" y="6455292"/>
                    <a:pt x="930705" y="6407516"/>
                    <a:pt x="922470" y="6377035"/>
                  </a:cubicBezTo>
                  <a:cubicBezTo>
                    <a:pt x="910652" y="6332192"/>
                    <a:pt x="925705" y="6299028"/>
                    <a:pt x="955039" y="6268585"/>
                  </a:cubicBezTo>
                  <a:cubicBezTo>
                    <a:pt x="1003777" y="6217606"/>
                    <a:pt x="1017630" y="6148240"/>
                    <a:pt x="1024350" y="6083443"/>
                  </a:cubicBezTo>
                  <a:cubicBezTo>
                    <a:pt x="1029590" y="6034553"/>
                    <a:pt x="1028255" y="5980246"/>
                    <a:pt x="999696" y="5938416"/>
                  </a:cubicBezTo>
                  <a:cubicBezTo>
                    <a:pt x="990505" y="5925141"/>
                    <a:pt x="991039" y="5901884"/>
                    <a:pt x="988342" y="5882426"/>
                  </a:cubicBezTo>
                  <a:cubicBezTo>
                    <a:pt x="986229" y="5866254"/>
                    <a:pt x="984774" y="5849442"/>
                    <a:pt x="985444" y="5832438"/>
                  </a:cubicBezTo>
                  <a:cubicBezTo>
                    <a:pt x="986010" y="5814273"/>
                    <a:pt x="985042" y="5793656"/>
                    <a:pt x="992016" y="5777751"/>
                  </a:cubicBezTo>
                  <a:cubicBezTo>
                    <a:pt x="1012886" y="5729456"/>
                    <a:pt x="1014467" y="5686488"/>
                    <a:pt x="995028" y="5641832"/>
                  </a:cubicBezTo>
                  <a:cubicBezTo>
                    <a:pt x="984984" y="5618696"/>
                    <a:pt x="974301" y="5585771"/>
                    <a:pt x="981247" y="5562522"/>
                  </a:cubicBezTo>
                  <a:cubicBezTo>
                    <a:pt x="998041" y="5505913"/>
                    <a:pt x="997454" y="5454379"/>
                    <a:pt x="995131" y="5398075"/>
                  </a:cubicBezTo>
                  <a:cubicBezTo>
                    <a:pt x="993724" y="5361807"/>
                    <a:pt x="997229" y="5322258"/>
                    <a:pt x="997379" y="5283928"/>
                  </a:cubicBezTo>
                  <a:cubicBezTo>
                    <a:pt x="997473" y="5239095"/>
                    <a:pt x="1006631" y="5193105"/>
                    <a:pt x="979617" y="5157396"/>
                  </a:cubicBezTo>
                  <a:cubicBezTo>
                    <a:pt x="976728" y="5153402"/>
                    <a:pt x="978724" y="5144705"/>
                    <a:pt x="976441" y="5139485"/>
                  </a:cubicBezTo>
                  <a:cubicBezTo>
                    <a:pt x="969619" y="5122991"/>
                    <a:pt x="964828" y="5102888"/>
                    <a:pt x="953793" y="5091862"/>
                  </a:cubicBezTo>
                  <a:cubicBezTo>
                    <a:pt x="921506" y="5059884"/>
                    <a:pt x="886609" y="5031900"/>
                    <a:pt x="853056" y="5001787"/>
                  </a:cubicBezTo>
                  <a:cubicBezTo>
                    <a:pt x="845882" y="4995337"/>
                    <a:pt x="836325" y="4988437"/>
                    <a:pt x="833979" y="4978966"/>
                  </a:cubicBezTo>
                  <a:cubicBezTo>
                    <a:pt x="820602" y="4924328"/>
                    <a:pt x="808509" y="4869239"/>
                    <a:pt x="796995" y="4813768"/>
                  </a:cubicBezTo>
                  <a:cubicBezTo>
                    <a:pt x="792418" y="4791474"/>
                    <a:pt x="803209" y="4777314"/>
                    <a:pt x="820590" y="4764057"/>
                  </a:cubicBezTo>
                  <a:cubicBezTo>
                    <a:pt x="837188" y="4751123"/>
                    <a:pt x="855398" y="4734452"/>
                    <a:pt x="864688" y="4714752"/>
                  </a:cubicBezTo>
                  <a:cubicBezTo>
                    <a:pt x="883062" y="4675275"/>
                    <a:pt x="897521" y="4632902"/>
                    <a:pt x="910485" y="4590911"/>
                  </a:cubicBezTo>
                  <a:cubicBezTo>
                    <a:pt x="915338" y="4575199"/>
                    <a:pt x="912978" y="4556131"/>
                    <a:pt x="911445" y="4539571"/>
                  </a:cubicBezTo>
                  <a:cubicBezTo>
                    <a:pt x="908527" y="4508200"/>
                    <a:pt x="900999" y="4477659"/>
                    <a:pt x="900285" y="4445837"/>
                  </a:cubicBezTo>
                  <a:cubicBezTo>
                    <a:pt x="899539" y="4408923"/>
                    <a:pt x="887958" y="4383340"/>
                    <a:pt x="863237" y="4364703"/>
                  </a:cubicBezTo>
                  <a:cubicBezTo>
                    <a:pt x="826431" y="4336971"/>
                    <a:pt x="808536" y="4292507"/>
                    <a:pt x="798070" y="4243284"/>
                  </a:cubicBezTo>
                  <a:cubicBezTo>
                    <a:pt x="784617" y="4180721"/>
                    <a:pt x="805728" y="4117545"/>
                    <a:pt x="817097" y="4054750"/>
                  </a:cubicBezTo>
                  <a:cubicBezTo>
                    <a:pt x="821537" y="4030724"/>
                    <a:pt x="826632" y="4006057"/>
                    <a:pt x="826251" y="3982801"/>
                  </a:cubicBezTo>
                  <a:cubicBezTo>
                    <a:pt x="825347" y="3916709"/>
                    <a:pt x="825150" y="3850833"/>
                    <a:pt x="836848" y="3784939"/>
                  </a:cubicBezTo>
                  <a:lnTo>
                    <a:pt x="841285" y="3766755"/>
                  </a:lnTo>
                  <a:lnTo>
                    <a:pt x="841284" y="3766755"/>
                  </a:lnTo>
                  <a:lnTo>
                    <a:pt x="852925" y="3719034"/>
                  </a:lnTo>
                  <a:cubicBezTo>
                    <a:pt x="855152" y="3711822"/>
                    <a:pt x="856753" y="3704413"/>
                    <a:pt x="857932" y="3696880"/>
                  </a:cubicBezTo>
                  <a:cubicBezTo>
                    <a:pt x="868683" y="3631632"/>
                    <a:pt x="885300" y="3565939"/>
                    <a:pt x="853534" y="3507036"/>
                  </a:cubicBezTo>
                  <a:cubicBezTo>
                    <a:pt x="850623" y="3501622"/>
                    <a:pt x="849992" y="3494020"/>
                    <a:pt x="850226" y="3485839"/>
                  </a:cubicBezTo>
                  <a:close/>
                  <a:moveTo>
                    <a:pt x="0" y="0"/>
                  </a:moveTo>
                  <a:lnTo>
                    <a:pt x="455609" y="0"/>
                  </a:lnTo>
                  <a:lnTo>
                    <a:pt x="459171" y="72395"/>
                  </a:lnTo>
                  <a:cubicBezTo>
                    <a:pt x="459671" y="92301"/>
                    <a:pt x="456894" y="113171"/>
                    <a:pt x="460041" y="131917"/>
                  </a:cubicBezTo>
                  <a:cubicBezTo>
                    <a:pt x="474213" y="218122"/>
                    <a:pt x="492031" y="302910"/>
                    <a:pt x="504421" y="389691"/>
                  </a:cubicBezTo>
                  <a:cubicBezTo>
                    <a:pt x="517349" y="479177"/>
                    <a:pt x="539516" y="562489"/>
                    <a:pt x="582097" y="634609"/>
                  </a:cubicBezTo>
                  <a:cubicBezTo>
                    <a:pt x="621686" y="701573"/>
                    <a:pt x="662589" y="767248"/>
                    <a:pt x="702468" y="834019"/>
                  </a:cubicBezTo>
                  <a:cubicBezTo>
                    <a:pt x="712587" y="850968"/>
                    <a:pt x="725536" y="867665"/>
                    <a:pt x="729203" y="887701"/>
                  </a:cubicBezTo>
                  <a:cubicBezTo>
                    <a:pt x="736973" y="929321"/>
                    <a:pt x="740155" y="973193"/>
                    <a:pt x="743787" y="1016355"/>
                  </a:cubicBezTo>
                  <a:cubicBezTo>
                    <a:pt x="746786" y="1053398"/>
                    <a:pt x="745800" y="1091467"/>
                    <a:pt x="750083" y="1128060"/>
                  </a:cubicBezTo>
                  <a:cubicBezTo>
                    <a:pt x="753428" y="1157309"/>
                    <a:pt x="762038" y="1185083"/>
                    <a:pt x="768866" y="1213431"/>
                  </a:cubicBezTo>
                  <a:cubicBezTo>
                    <a:pt x="774767" y="1238107"/>
                    <a:pt x="778357" y="1264327"/>
                    <a:pt x="787802" y="1286432"/>
                  </a:cubicBezTo>
                  <a:cubicBezTo>
                    <a:pt x="810582" y="1340304"/>
                    <a:pt x="832653" y="1394242"/>
                    <a:pt x="842837" y="1455511"/>
                  </a:cubicBezTo>
                  <a:cubicBezTo>
                    <a:pt x="853049" y="1515944"/>
                    <a:pt x="867276" y="1574511"/>
                    <a:pt x="877988" y="1634814"/>
                  </a:cubicBezTo>
                  <a:cubicBezTo>
                    <a:pt x="888390" y="1693895"/>
                    <a:pt x="902813" y="1748857"/>
                    <a:pt x="941063" y="1789731"/>
                  </a:cubicBezTo>
                  <a:cubicBezTo>
                    <a:pt x="957906" y="1807908"/>
                    <a:pt x="975122" y="1831564"/>
                    <a:pt x="980124" y="1857657"/>
                  </a:cubicBezTo>
                  <a:cubicBezTo>
                    <a:pt x="987207" y="1894833"/>
                    <a:pt x="980788" y="1937150"/>
                    <a:pt x="984484" y="1976384"/>
                  </a:cubicBezTo>
                  <a:cubicBezTo>
                    <a:pt x="988781" y="2022576"/>
                    <a:pt x="988793" y="2074493"/>
                    <a:pt x="1007189" y="2110650"/>
                  </a:cubicBezTo>
                  <a:cubicBezTo>
                    <a:pt x="1023612" y="2142809"/>
                    <a:pt x="1034723" y="2173610"/>
                    <a:pt x="1039893" y="2211041"/>
                  </a:cubicBezTo>
                  <a:cubicBezTo>
                    <a:pt x="1043484" y="2237261"/>
                    <a:pt x="1057690" y="2260269"/>
                    <a:pt x="1059162" y="2286682"/>
                  </a:cubicBezTo>
                  <a:cubicBezTo>
                    <a:pt x="1061252" y="2321469"/>
                    <a:pt x="1060754" y="2355740"/>
                    <a:pt x="1070522" y="2388667"/>
                  </a:cubicBezTo>
                  <a:cubicBezTo>
                    <a:pt x="1080600" y="2422815"/>
                    <a:pt x="1085513" y="2459602"/>
                    <a:pt x="1093939" y="2494653"/>
                  </a:cubicBezTo>
                  <a:cubicBezTo>
                    <a:pt x="1098500" y="2513273"/>
                    <a:pt x="1106866" y="2529964"/>
                    <a:pt x="1112007" y="2548197"/>
                  </a:cubicBezTo>
                  <a:cubicBezTo>
                    <a:pt x="1121409" y="2581573"/>
                    <a:pt x="1130232" y="2615336"/>
                    <a:pt x="1138346" y="2649163"/>
                  </a:cubicBezTo>
                  <a:cubicBezTo>
                    <a:pt x="1146465" y="2682988"/>
                    <a:pt x="1157699" y="2716368"/>
                    <a:pt x="1160337" y="2751608"/>
                  </a:cubicBezTo>
                  <a:cubicBezTo>
                    <a:pt x="1164714" y="2811646"/>
                    <a:pt x="1159211" y="2873999"/>
                    <a:pt x="1165737" y="2933012"/>
                  </a:cubicBezTo>
                  <a:cubicBezTo>
                    <a:pt x="1172445" y="2992925"/>
                    <a:pt x="1185964" y="3051556"/>
                    <a:pt x="1202029" y="3107873"/>
                  </a:cubicBezTo>
                  <a:cubicBezTo>
                    <a:pt x="1214635" y="3152396"/>
                    <a:pt x="1227749" y="3194534"/>
                    <a:pt x="1225692" y="3244974"/>
                  </a:cubicBezTo>
                  <a:cubicBezTo>
                    <a:pt x="1224565" y="3273123"/>
                    <a:pt x="1231196" y="3305079"/>
                    <a:pt x="1243916" y="3326221"/>
                  </a:cubicBezTo>
                  <a:cubicBezTo>
                    <a:pt x="1271701" y="3372044"/>
                    <a:pt x="1285247" y="3423911"/>
                    <a:pt x="1293067" y="3480219"/>
                  </a:cubicBezTo>
                  <a:lnTo>
                    <a:pt x="1308071" y="3585182"/>
                  </a:lnTo>
                  <a:lnTo>
                    <a:pt x="1295962" y="3584708"/>
                  </a:lnTo>
                  <a:cubicBezTo>
                    <a:pt x="1237754" y="3586303"/>
                    <a:pt x="1180629" y="3594888"/>
                    <a:pt x="1118893" y="3568330"/>
                  </a:cubicBezTo>
                  <a:cubicBezTo>
                    <a:pt x="1113435" y="3565936"/>
                    <a:pt x="1102517" y="3567964"/>
                    <a:pt x="1094179" y="3567566"/>
                  </a:cubicBezTo>
                  <a:cubicBezTo>
                    <a:pt x="1027548" y="3564029"/>
                    <a:pt x="967064" y="3547281"/>
                    <a:pt x="922719" y="3516472"/>
                  </a:cubicBezTo>
                  <a:cubicBezTo>
                    <a:pt x="908178" y="3506414"/>
                    <a:pt x="892942" y="3497984"/>
                    <a:pt x="877028" y="3490955"/>
                  </a:cubicBezTo>
                  <a:lnTo>
                    <a:pt x="850533" y="3481837"/>
                  </a:lnTo>
                  <a:lnTo>
                    <a:pt x="852113" y="3461170"/>
                  </a:lnTo>
                  <a:cubicBezTo>
                    <a:pt x="854391" y="3434500"/>
                    <a:pt x="848474" y="3414331"/>
                    <a:pt x="831383" y="3399179"/>
                  </a:cubicBezTo>
                  <a:cubicBezTo>
                    <a:pt x="801767" y="3373388"/>
                    <a:pt x="773654" y="3344957"/>
                    <a:pt x="743141" y="3320580"/>
                  </a:cubicBezTo>
                  <a:cubicBezTo>
                    <a:pt x="722236" y="3303685"/>
                    <a:pt x="714543" y="3281842"/>
                    <a:pt x="713221" y="3251241"/>
                  </a:cubicBezTo>
                  <a:cubicBezTo>
                    <a:pt x="712555" y="3234106"/>
                    <a:pt x="704768" y="3217029"/>
                    <a:pt x="697098" y="3202528"/>
                  </a:cubicBezTo>
                  <a:cubicBezTo>
                    <a:pt x="687845" y="3184997"/>
                    <a:pt x="672212" y="3172554"/>
                    <a:pt x="664820" y="3154190"/>
                  </a:cubicBezTo>
                  <a:cubicBezTo>
                    <a:pt x="646169" y="3109209"/>
                    <a:pt x="616744" y="3087991"/>
                    <a:pt x="572501" y="3087312"/>
                  </a:cubicBezTo>
                  <a:cubicBezTo>
                    <a:pt x="533259" y="3086763"/>
                    <a:pt x="493731" y="3044085"/>
                    <a:pt x="497703" y="3005243"/>
                  </a:cubicBezTo>
                  <a:cubicBezTo>
                    <a:pt x="502030" y="2962279"/>
                    <a:pt x="490540" y="2928257"/>
                    <a:pt x="476984" y="2892751"/>
                  </a:cubicBezTo>
                  <a:cubicBezTo>
                    <a:pt x="469363" y="2872905"/>
                    <a:pt x="465404" y="2847135"/>
                    <a:pt x="468947" y="2824527"/>
                  </a:cubicBezTo>
                  <a:cubicBezTo>
                    <a:pt x="482188" y="2738605"/>
                    <a:pt x="520979" y="2665650"/>
                    <a:pt x="569138" y="2595026"/>
                  </a:cubicBezTo>
                  <a:cubicBezTo>
                    <a:pt x="600577" y="2548865"/>
                    <a:pt x="622260" y="2493483"/>
                    <a:pt x="645397" y="2440808"/>
                  </a:cubicBezTo>
                  <a:cubicBezTo>
                    <a:pt x="652529" y="2424387"/>
                    <a:pt x="655029" y="2401457"/>
                    <a:pt x="651820" y="2384384"/>
                  </a:cubicBezTo>
                  <a:cubicBezTo>
                    <a:pt x="640949" y="2324596"/>
                    <a:pt x="629163" y="2264805"/>
                    <a:pt x="612994" y="2207332"/>
                  </a:cubicBezTo>
                  <a:cubicBezTo>
                    <a:pt x="597678" y="2153787"/>
                    <a:pt x="601053" y="2099808"/>
                    <a:pt x="620894" y="2046679"/>
                  </a:cubicBezTo>
                  <a:cubicBezTo>
                    <a:pt x="635367" y="2007977"/>
                    <a:pt x="641110" y="1970814"/>
                    <a:pt x="644614" y="1931265"/>
                  </a:cubicBezTo>
                  <a:cubicBezTo>
                    <a:pt x="647465" y="1898285"/>
                    <a:pt x="653360" y="1862859"/>
                    <a:pt x="665994" y="1832337"/>
                  </a:cubicBezTo>
                  <a:cubicBezTo>
                    <a:pt x="683779" y="1789578"/>
                    <a:pt x="688928" y="1751381"/>
                    <a:pt x="678276" y="1709437"/>
                  </a:cubicBezTo>
                  <a:cubicBezTo>
                    <a:pt x="672576" y="1687079"/>
                    <a:pt x="673987" y="1660990"/>
                    <a:pt x="672955" y="1636123"/>
                  </a:cubicBezTo>
                  <a:cubicBezTo>
                    <a:pt x="671272" y="1597795"/>
                    <a:pt x="671867" y="1558758"/>
                    <a:pt x="668480" y="1520749"/>
                  </a:cubicBezTo>
                  <a:cubicBezTo>
                    <a:pt x="665050" y="1479903"/>
                    <a:pt x="655019" y="1440408"/>
                    <a:pt x="653920" y="1399437"/>
                  </a:cubicBezTo>
                  <a:cubicBezTo>
                    <a:pt x="652652" y="1355309"/>
                    <a:pt x="639893" y="1323154"/>
                    <a:pt x="612686" y="1296979"/>
                  </a:cubicBezTo>
                  <a:cubicBezTo>
                    <a:pt x="595576" y="1280408"/>
                    <a:pt x="578401" y="1259588"/>
                    <a:pt x="570220" y="1235618"/>
                  </a:cubicBezTo>
                  <a:cubicBezTo>
                    <a:pt x="553631" y="1186194"/>
                    <a:pt x="545669" y="1131821"/>
                    <a:pt x="529736" y="1081752"/>
                  </a:cubicBezTo>
                  <a:cubicBezTo>
                    <a:pt x="507466" y="1011390"/>
                    <a:pt x="481332" y="944631"/>
                    <a:pt x="414305" y="918292"/>
                  </a:cubicBezTo>
                  <a:cubicBezTo>
                    <a:pt x="377314" y="903769"/>
                    <a:pt x="368843" y="874065"/>
                    <a:pt x="373924" y="825689"/>
                  </a:cubicBezTo>
                  <a:cubicBezTo>
                    <a:pt x="375689" y="809590"/>
                    <a:pt x="376722" y="786203"/>
                    <a:pt x="368949" y="778726"/>
                  </a:cubicBezTo>
                  <a:cubicBezTo>
                    <a:pt x="345838" y="756354"/>
                    <a:pt x="349308" y="725824"/>
                    <a:pt x="347020" y="694643"/>
                  </a:cubicBezTo>
                  <a:cubicBezTo>
                    <a:pt x="345704" y="675894"/>
                    <a:pt x="339306" y="651346"/>
                    <a:pt x="327478" y="642898"/>
                  </a:cubicBezTo>
                  <a:cubicBezTo>
                    <a:pt x="279698" y="608395"/>
                    <a:pt x="263590" y="549247"/>
                    <a:pt x="243468" y="491960"/>
                  </a:cubicBezTo>
                  <a:cubicBezTo>
                    <a:pt x="237433" y="475142"/>
                    <a:pt x="230250" y="456843"/>
                    <a:pt x="218930" y="446010"/>
                  </a:cubicBezTo>
                  <a:cubicBezTo>
                    <a:pt x="194433" y="422927"/>
                    <a:pt x="180036" y="395344"/>
                    <a:pt x="180614" y="354892"/>
                  </a:cubicBezTo>
                  <a:cubicBezTo>
                    <a:pt x="180923" y="342010"/>
                    <a:pt x="176523" y="328798"/>
                    <a:pt x="171988" y="317521"/>
                  </a:cubicBezTo>
                  <a:cubicBezTo>
                    <a:pt x="162052" y="293291"/>
                    <a:pt x="148442" y="271315"/>
                    <a:pt x="139875" y="246378"/>
                  </a:cubicBezTo>
                  <a:cubicBezTo>
                    <a:pt x="117577" y="182780"/>
                    <a:pt x="95749" y="119890"/>
                    <a:pt x="51499" y="73211"/>
                  </a:cubicBezTo>
                  <a:cubicBezTo>
                    <a:pt x="40691" y="61834"/>
                    <a:pt x="29467" y="49763"/>
                    <a:pt x="19690" y="36621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6AA1647-0DA6-4A17-B3E1-95D61BD54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104360" y="0"/>
            <a:ext cx="4087640" cy="6858000"/>
            <a:chOff x="1" y="0"/>
            <a:chExt cx="4087640" cy="6858000"/>
          </a:xfrm>
          <a:effectLst>
            <a:outerShdw blurRad="381000" dist="152400" algn="ctr" rotWithShape="0">
              <a:srgbClr val="000000">
                <a:alpha val="10000"/>
              </a:srgbClr>
            </a:outerShdw>
          </a:effectLst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F1D8352-2F00-4057-8781-E455C455B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3986041" cy="6858000"/>
            </a:xfrm>
            <a:custGeom>
              <a:avLst/>
              <a:gdLst>
                <a:gd name="connsiteX0" fmla="*/ 0 w 3986041"/>
                <a:gd name="connsiteY0" fmla="*/ 0 h 6858000"/>
                <a:gd name="connsiteX1" fmla="*/ 3066495 w 3986041"/>
                <a:gd name="connsiteY1" fmla="*/ 0 h 6858000"/>
                <a:gd name="connsiteX2" fmla="*/ 3427241 w 3986041"/>
                <a:gd name="connsiteY2" fmla="*/ 1211943 h 6858000"/>
                <a:gd name="connsiteX3" fmla="*/ 3986041 w 3986041"/>
                <a:gd name="connsiteY3" fmla="*/ 4122057 h 6858000"/>
                <a:gd name="connsiteX4" fmla="*/ 3751724 w 3986041"/>
                <a:gd name="connsiteY4" fmla="*/ 6858000 h 6858000"/>
                <a:gd name="connsiteX5" fmla="*/ 0 w 3986041"/>
                <a:gd name="connsiteY5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6041" h="6858000">
                  <a:moveTo>
                    <a:pt x="0" y="0"/>
                  </a:moveTo>
                  <a:lnTo>
                    <a:pt x="3066495" y="0"/>
                  </a:lnTo>
                  <a:lnTo>
                    <a:pt x="3427241" y="1211943"/>
                  </a:lnTo>
                  <a:lnTo>
                    <a:pt x="3986041" y="4122057"/>
                  </a:lnTo>
                  <a:lnTo>
                    <a:pt x="375172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BE70D92-7E07-4A6F-BD82-729F71C268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748588" y="0"/>
              <a:ext cx="1339053" cy="6858000"/>
            </a:xfrm>
            <a:custGeom>
              <a:avLst/>
              <a:gdLst>
                <a:gd name="connsiteX0" fmla="*/ 850532 w 1339053"/>
                <a:gd name="connsiteY0" fmla="*/ 3481838 h 6858000"/>
                <a:gd name="connsiteX1" fmla="*/ 877027 w 1339053"/>
                <a:gd name="connsiteY1" fmla="*/ 3490955 h 6858000"/>
                <a:gd name="connsiteX2" fmla="*/ 922718 w 1339053"/>
                <a:gd name="connsiteY2" fmla="*/ 3516472 h 6858000"/>
                <a:gd name="connsiteX3" fmla="*/ 1094179 w 1339053"/>
                <a:gd name="connsiteY3" fmla="*/ 3567567 h 6858000"/>
                <a:gd name="connsiteX4" fmla="*/ 1118891 w 1339053"/>
                <a:gd name="connsiteY4" fmla="*/ 3568331 h 6858000"/>
                <a:gd name="connsiteX5" fmla="*/ 1295961 w 1339053"/>
                <a:gd name="connsiteY5" fmla="*/ 3584709 h 6858000"/>
                <a:gd name="connsiteX6" fmla="*/ 1308070 w 1339053"/>
                <a:gd name="connsiteY6" fmla="*/ 3585183 h 6858000"/>
                <a:gd name="connsiteX7" fmla="*/ 1325263 w 1339053"/>
                <a:gd name="connsiteY7" fmla="*/ 3705453 h 6858000"/>
                <a:gd name="connsiteX8" fmla="*/ 1334107 w 1339053"/>
                <a:gd name="connsiteY8" fmla="*/ 3772268 h 6858000"/>
                <a:gd name="connsiteX9" fmla="*/ 1338203 w 1339053"/>
                <a:gd name="connsiteY9" fmla="*/ 3831076 h 6858000"/>
                <a:gd name="connsiteX10" fmla="*/ 1338805 w 1339053"/>
                <a:gd name="connsiteY10" fmla="*/ 3839709 h 6858000"/>
                <a:gd name="connsiteX11" fmla="*/ 1335635 w 1339053"/>
                <a:gd name="connsiteY11" fmla="*/ 4118635 h 6858000"/>
                <a:gd name="connsiteX12" fmla="*/ 1337171 w 1339053"/>
                <a:gd name="connsiteY12" fmla="*/ 4209403 h 6858000"/>
                <a:gd name="connsiteX13" fmla="*/ 1325840 w 1339053"/>
                <a:gd name="connsiteY13" fmla="*/ 4309174 h 6858000"/>
                <a:gd name="connsiteX14" fmla="*/ 1321122 w 1339053"/>
                <a:gd name="connsiteY14" fmla="*/ 4473630 h 6858000"/>
                <a:gd name="connsiteX15" fmla="*/ 1302196 w 1339053"/>
                <a:gd name="connsiteY15" fmla="*/ 4791709 h 6858000"/>
                <a:gd name="connsiteX16" fmla="*/ 1293239 w 1339053"/>
                <a:gd name="connsiteY16" fmla="*/ 4860048 h 6858000"/>
                <a:gd name="connsiteX17" fmla="*/ 1288829 w 1339053"/>
                <a:gd name="connsiteY17" fmla="*/ 5039837 h 6858000"/>
                <a:gd name="connsiteX18" fmla="*/ 1289584 w 1339053"/>
                <a:gd name="connsiteY18" fmla="*/ 5148703 h 6858000"/>
                <a:gd name="connsiteX19" fmla="*/ 1282205 w 1339053"/>
                <a:gd name="connsiteY19" fmla="*/ 5236435 h 6858000"/>
                <a:gd name="connsiteX20" fmla="*/ 1268145 w 1339053"/>
                <a:gd name="connsiteY20" fmla="*/ 5311662 h 6858000"/>
                <a:gd name="connsiteX21" fmla="*/ 1250547 w 1339053"/>
                <a:gd name="connsiteY21" fmla="*/ 5515595 h 6858000"/>
                <a:gd name="connsiteX22" fmla="*/ 1243323 w 1339053"/>
                <a:gd name="connsiteY22" fmla="*/ 5596885 h 6858000"/>
                <a:gd name="connsiteX23" fmla="*/ 1238303 w 1339053"/>
                <a:gd name="connsiteY23" fmla="*/ 5812036 h 6858000"/>
                <a:gd name="connsiteX24" fmla="*/ 1223551 w 1339053"/>
                <a:gd name="connsiteY24" fmla="*/ 5991171 h 6858000"/>
                <a:gd name="connsiteX25" fmla="*/ 1219699 w 1339053"/>
                <a:gd name="connsiteY25" fmla="*/ 6066726 h 6858000"/>
                <a:gd name="connsiteX26" fmla="*/ 1199935 w 1339053"/>
                <a:gd name="connsiteY26" fmla="*/ 6236130 h 6858000"/>
                <a:gd name="connsiteX27" fmla="*/ 1192857 w 1339053"/>
                <a:gd name="connsiteY27" fmla="*/ 6333267 h 6858000"/>
                <a:gd name="connsiteX28" fmla="*/ 1148174 w 1339053"/>
                <a:gd name="connsiteY28" fmla="*/ 6561849 h 6858000"/>
                <a:gd name="connsiteX29" fmla="*/ 1100424 w 1339053"/>
                <a:gd name="connsiteY29" fmla="*/ 6797385 h 6858000"/>
                <a:gd name="connsiteX30" fmla="*/ 1085621 w 1339053"/>
                <a:gd name="connsiteY30" fmla="*/ 6858000 h 6858000"/>
                <a:gd name="connsiteX31" fmla="*/ 932341 w 1339053"/>
                <a:gd name="connsiteY31" fmla="*/ 6858000 h 6858000"/>
                <a:gd name="connsiteX32" fmla="*/ 944496 w 1339053"/>
                <a:gd name="connsiteY32" fmla="*/ 6829656 h 6858000"/>
                <a:gd name="connsiteX33" fmla="*/ 913239 w 1339053"/>
                <a:gd name="connsiteY33" fmla="*/ 6720119 h 6858000"/>
                <a:gd name="connsiteX34" fmla="*/ 870682 w 1339053"/>
                <a:gd name="connsiteY34" fmla="*/ 6655346 h 6858000"/>
                <a:gd name="connsiteX35" fmla="*/ 846442 w 1339053"/>
                <a:gd name="connsiteY35" fmla="*/ 6498594 h 6858000"/>
                <a:gd name="connsiteX36" fmla="*/ 881150 w 1339053"/>
                <a:gd name="connsiteY36" fmla="*/ 6473756 h 6858000"/>
                <a:gd name="connsiteX37" fmla="*/ 922470 w 1339053"/>
                <a:gd name="connsiteY37" fmla="*/ 6377035 h 6858000"/>
                <a:gd name="connsiteX38" fmla="*/ 955039 w 1339053"/>
                <a:gd name="connsiteY38" fmla="*/ 6268585 h 6858000"/>
                <a:gd name="connsiteX39" fmla="*/ 1024350 w 1339053"/>
                <a:gd name="connsiteY39" fmla="*/ 6083443 h 6858000"/>
                <a:gd name="connsiteX40" fmla="*/ 999696 w 1339053"/>
                <a:gd name="connsiteY40" fmla="*/ 5938416 h 6858000"/>
                <a:gd name="connsiteX41" fmla="*/ 988342 w 1339053"/>
                <a:gd name="connsiteY41" fmla="*/ 5882426 h 6858000"/>
                <a:gd name="connsiteX42" fmla="*/ 985444 w 1339053"/>
                <a:gd name="connsiteY42" fmla="*/ 5832438 h 6858000"/>
                <a:gd name="connsiteX43" fmla="*/ 992016 w 1339053"/>
                <a:gd name="connsiteY43" fmla="*/ 5777751 h 6858000"/>
                <a:gd name="connsiteX44" fmla="*/ 995028 w 1339053"/>
                <a:gd name="connsiteY44" fmla="*/ 5641832 h 6858000"/>
                <a:gd name="connsiteX45" fmla="*/ 981247 w 1339053"/>
                <a:gd name="connsiteY45" fmla="*/ 5562522 h 6858000"/>
                <a:gd name="connsiteX46" fmla="*/ 995131 w 1339053"/>
                <a:gd name="connsiteY46" fmla="*/ 5398075 h 6858000"/>
                <a:gd name="connsiteX47" fmla="*/ 997379 w 1339053"/>
                <a:gd name="connsiteY47" fmla="*/ 5283928 h 6858000"/>
                <a:gd name="connsiteX48" fmla="*/ 979617 w 1339053"/>
                <a:gd name="connsiteY48" fmla="*/ 5157396 h 6858000"/>
                <a:gd name="connsiteX49" fmla="*/ 976441 w 1339053"/>
                <a:gd name="connsiteY49" fmla="*/ 5139485 h 6858000"/>
                <a:gd name="connsiteX50" fmla="*/ 953793 w 1339053"/>
                <a:gd name="connsiteY50" fmla="*/ 5091862 h 6858000"/>
                <a:gd name="connsiteX51" fmla="*/ 853056 w 1339053"/>
                <a:gd name="connsiteY51" fmla="*/ 5001787 h 6858000"/>
                <a:gd name="connsiteX52" fmla="*/ 833979 w 1339053"/>
                <a:gd name="connsiteY52" fmla="*/ 4978966 h 6858000"/>
                <a:gd name="connsiteX53" fmla="*/ 796995 w 1339053"/>
                <a:gd name="connsiteY53" fmla="*/ 4813768 h 6858000"/>
                <a:gd name="connsiteX54" fmla="*/ 820590 w 1339053"/>
                <a:gd name="connsiteY54" fmla="*/ 4764057 h 6858000"/>
                <a:gd name="connsiteX55" fmla="*/ 864688 w 1339053"/>
                <a:gd name="connsiteY55" fmla="*/ 4714752 h 6858000"/>
                <a:gd name="connsiteX56" fmla="*/ 910485 w 1339053"/>
                <a:gd name="connsiteY56" fmla="*/ 4590911 h 6858000"/>
                <a:gd name="connsiteX57" fmla="*/ 911445 w 1339053"/>
                <a:gd name="connsiteY57" fmla="*/ 4539571 h 6858000"/>
                <a:gd name="connsiteX58" fmla="*/ 900285 w 1339053"/>
                <a:gd name="connsiteY58" fmla="*/ 4445837 h 6858000"/>
                <a:gd name="connsiteX59" fmla="*/ 863237 w 1339053"/>
                <a:gd name="connsiteY59" fmla="*/ 4364703 h 6858000"/>
                <a:gd name="connsiteX60" fmla="*/ 798070 w 1339053"/>
                <a:gd name="connsiteY60" fmla="*/ 4243284 h 6858000"/>
                <a:gd name="connsiteX61" fmla="*/ 817097 w 1339053"/>
                <a:gd name="connsiteY61" fmla="*/ 4054750 h 6858000"/>
                <a:gd name="connsiteX62" fmla="*/ 826251 w 1339053"/>
                <a:gd name="connsiteY62" fmla="*/ 3982801 h 6858000"/>
                <a:gd name="connsiteX63" fmla="*/ 836848 w 1339053"/>
                <a:gd name="connsiteY63" fmla="*/ 3784939 h 6858000"/>
                <a:gd name="connsiteX64" fmla="*/ 841285 w 1339053"/>
                <a:gd name="connsiteY64" fmla="*/ 3766755 h 6858000"/>
                <a:gd name="connsiteX65" fmla="*/ 841284 w 1339053"/>
                <a:gd name="connsiteY65" fmla="*/ 3766755 h 6858000"/>
                <a:gd name="connsiteX66" fmla="*/ 852925 w 1339053"/>
                <a:gd name="connsiteY66" fmla="*/ 3719034 h 6858000"/>
                <a:gd name="connsiteX67" fmla="*/ 857932 w 1339053"/>
                <a:gd name="connsiteY67" fmla="*/ 3696880 h 6858000"/>
                <a:gd name="connsiteX68" fmla="*/ 853534 w 1339053"/>
                <a:gd name="connsiteY68" fmla="*/ 3507036 h 6858000"/>
                <a:gd name="connsiteX69" fmla="*/ 850226 w 1339053"/>
                <a:gd name="connsiteY69" fmla="*/ 3485839 h 6858000"/>
                <a:gd name="connsiteX70" fmla="*/ 0 w 1339053"/>
                <a:gd name="connsiteY70" fmla="*/ 0 h 6858000"/>
                <a:gd name="connsiteX71" fmla="*/ 455609 w 1339053"/>
                <a:gd name="connsiteY71" fmla="*/ 0 h 6858000"/>
                <a:gd name="connsiteX72" fmla="*/ 459171 w 1339053"/>
                <a:gd name="connsiteY72" fmla="*/ 72395 h 6858000"/>
                <a:gd name="connsiteX73" fmla="*/ 460041 w 1339053"/>
                <a:gd name="connsiteY73" fmla="*/ 131917 h 6858000"/>
                <a:gd name="connsiteX74" fmla="*/ 504421 w 1339053"/>
                <a:gd name="connsiteY74" fmla="*/ 389691 h 6858000"/>
                <a:gd name="connsiteX75" fmla="*/ 582097 w 1339053"/>
                <a:gd name="connsiteY75" fmla="*/ 634609 h 6858000"/>
                <a:gd name="connsiteX76" fmla="*/ 702468 w 1339053"/>
                <a:gd name="connsiteY76" fmla="*/ 834019 h 6858000"/>
                <a:gd name="connsiteX77" fmla="*/ 729203 w 1339053"/>
                <a:gd name="connsiteY77" fmla="*/ 887701 h 6858000"/>
                <a:gd name="connsiteX78" fmla="*/ 743787 w 1339053"/>
                <a:gd name="connsiteY78" fmla="*/ 1016355 h 6858000"/>
                <a:gd name="connsiteX79" fmla="*/ 750083 w 1339053"/>
                <a:gd name="connsiteY79" fmla="*/ 1128060 h 6858000"/>
                <a:gd name="connsiteX80" fmla="*/ 768866 w 1339053"/>
                <a:gd name="connsiteY80" fmla="*/ 1213431 h 6858000"/>
                <a:gd name="connsiteX81" fmla="*/ 787802 w 1339053"/>
                <a:gd name="connsiteY81" fmla="*/ 1286432 h 6858000"/>
                <a:gd name="connsiteX82" fmla="*/ 842837 w 1339053"/>
                <a:gd name="connsiteY82" fmla="*/ 1455511 h 6858000"/>
                <a:gd name="connsiteX83" fmla="*/ 877988 w 1339053"/>
                <a:gd name="connsiteY83" fmla="*/ 1634814 h 6858000"/>
                <a:gd name="connsiteX84" fmla="*/ 941063 w 1339053"/>
                <a:gd name="connsiteY84" fmla="*/ 1789731 h 6858000"/>
                <a:gd name="connsiteX85" fmla="*/ 980124 w 1339053"/>
                <a:gd name="connsiteY85" fmla="*/ 1857657 h 6858000"/>
                <a:gd name="connsiteX86" fmla="*/ 984484 w 1339053"/>
                <a:gd name="connsiteY86" fmla="*/ 1976384 h 6858000"/>
                <a:gd name="connsiteX87" fmla="*/ 1007189 w 1339053"/>
                <a:gd name="connsiteY87" fmla="*/ 2110650 h 6858000"/>
                <a:gd name="connsiteX88" fmla="*/ 1039893 w 1339053"/>
                <a:gd name="connsiteY88" fmla="*/ 2211041 h 6858000"/>
                <a:gd name="connsiteX89" fmla="*/ 1059162 w 1339053"/>
                <a:gd name="connsiteY89" fmla="*/ 2286682 h 6858000"/>
                <a:gd name="connsiteX90" fmla="*/ 1070522 w 1339053"/>
                <a:gd name="connsiteY90" fmla="*/ 2388667 h 6858000"/>
                <a:gd name="connsiteX91" fmla="*/ 1093939 w 1339053"/>
                <a:gd name="connsiteY91" fmla="*/ 2494653 h 6858000"/>
                <a:gd name="connsiteX92" fmla="*/ 1112007 w 1339053"/>
                <a:gd name="connsiteY92" fmla="*/ 2548197 h 6858000"/>
                <a:gd name="connsiteX93" fmla="*/ 1138346 w 1339053"/>
                <a:gd name="connsiteY93" fmla="*/ 2649163 h 6858000"/>
                <a:gd name="connsiteX94" fmla="*/ 1160337 w 1339053"/>
                <a:gd name="connsiteY94" fmla="*/ 2751608 h 6858000"/>
                <a:gd name="connsiteX95" fmla="*/ 1165737 w 1339053"/>
                <a:gd name="connsiteY95" fmla="*/ 2933012 h 6858000"/>
                <a:gd name="connsiteX96" fmla="*/ 1202029 w 1339053"/>
                <a:gd name="connsiteY96" fmla="*/ 3107873 h 6858000"/>
                <a:gd name="connsiteX97" fmla="*/ 1225692 w 1339053"/>
                <a:gd name="connsiteY97" fmla="*/ 3244974 h 6858000"/>
                <a:gd name="connsiteX98" fmla="*/ 1243916 w 1339053"/>
                <a:gd name="connsiteY98" fmla="*/ 3326221 h 6858000"/>
                <a:gd name="connsiteX99" fmla="*/ 1293067 w 1339053"/>
                <a:gd name="connsiteY99" fmla="*/ 3480219 h 6858000"/>
                <a:gd name="connsiteX100" fmla="*/ 1308071 w 1339053"/>
                <a:gd name="connsiteY100" fmla="*/ 3585182 h 6858000"/>
                <a:gd name="connsiteX101" fmla="*/ 1295962 w 1339053"/>
                <a:gd name="connsiteY101" fmla="*/ 3584708 h 6858000"/>
                <a:gd name="connsiteX102" fmla="*/ 1118893 w 1339053"/>
                <a:gd name="connsiteY102" fmla="*/ 3568330 h 6858000"/>
                <a:gd name="connsiteX103" fmla="*/ 1094179 w 1339053"/>
                <a:gd name="connsiteY103" fmla="*/ 3567566 h 6858000"/>
                <a:gd name="connsiteX104" fmla="*/ 922719 w 1339053"/>
                <a:gd name="connsiteY104" fmla="*/ 3516472 h 6858000"/>
                <a:gd name="connsiteX105" fmla="*/ 877028 w 1339053"/>
                <a:gd name="connsiteY105" fmla="*/ 3490955 h 6858000"/>
                <a:gd name="connsiteX106" fmla="*/ 850533 w 1339053"/>
                <a:gd name="connsiteY106" fmla="*/ 3481837 h 6858000"/>
                <a:gd name="connsiteX107" fmla="*/ 852113 w 1339053"/>
                <a:gd name="connsiteY107" fmla="*/ 3461170 h 6858000"/>
                <a:gd name="connsiteX108" fmla="*/ 831383 w 1339053"/>
                <a:gd name="connsiteY108" fmla="*/ 3399179 h 6858000"/>
                <a:gd name="connsiteX109" fmla="*/ 743141 w 1339053"/>
                <a:gd name="connsiteY109" fmla="*/ 3320580 h 6858000"/>
                <a:gd name="connsiteX110" fmla="*/ 713221 w 1339053"/>
                <a:gd name="connsiteY110" fmla="*/ 3251241 h 6858000"/>
                <a:gd name="connsiteX111" fmla="*/ 697098 w 1339053"/>
                <a:gd name="connsiteY111" fmla="*/ 3202528 h 6858000"/>
                <a:gd name="connsiteX112" fmla="*/ 664820 w 1339053"/>
                <a:gd name="connsiteY112" fmla="*/ 3154190 h 6858000"/>
                <a:gd name="connsiteX113" fmla="*/ 572501 w 1339053"/>
                <a:gd name="connsiteY113" fmla="*/ 3087312 h 6858000"/>
                <a:gd name="connsiteX114" fmla="*/ 497703 w 1339053"/>
                <a:gd name="connsiteY114" fmla="*/ 3005243 h 6858000"/>
                <a:gd name="connsiteX115" fmla="*/ 476984 w 1339053"/>
                <a:gd name="connsiteY115" fmla="*/ 2892751 h 6858000"/>
                <a:gd name="connsiteX116" fmla="*/ 468947 w 1339053"/>
                <a:gd name="connsiteY116" fmla="*/ 2824527 h 6858000"/>
                <a:gd name="connsiteX117" fmla="*/ 569138 w 1339053"/>
                <a:gd name="connsiteY117" fmla="*/ 2595026 h 6858000"/>
                <a:gd name="connsiteX118" fmla="*/ 645397 w 1339053"/>
                <a:gd name="connsiteY118" fmla="*/ 2440808 h 6858000"/>
                <a:gd name="connsiteX119" fmla="*/ 651820 w 1339053"/>
                <a:gd name="connsiteY119" fmla="*/ 2384384 h 6858000"/>
                <a:gd name="connsiteX120" fmla="*/ 612994 w 1339053"/>
                <a:gd name="connsiteY120" fmla="*/ 2207332 h 6858000"/>
                <a:gd name="connsiteX121" fmla="*/ 620894 w 1339053"/>
                <a:gd name="connsiteY121" fmla="*/ 2046679 h 6858000"/>
                <a:gd name="connsiteX122" fmla="*/ 644614 w 1339053"/>
                <a:gd name="connsiteY122" fmla="*/ 1931265 h 6858000"/>
                <a:gd name="connsiteX123" fmla="*/ 665994 w 1339053"/>
                <a:gd name="connsiteY123" fmla="*/ 1832337 h 6858000"/>
                <a:gd name="connsiteX124" fmla="*/ 678276 w 1339053"/>
                <a:gd name="connsiteY124" fmla="*/ 1709437 h 6858000"/>
                <a:gd name="connsiteX125" fmla="*/ 672955 w 1339053"/>
                <a:gd name="connsiteY125" fmla="*/ 1636123 h 6858000"/>
                <a:gd name="connsiteX126" fmla="*/ 668480 w 1339053"/>
                <a:gd name="connsiteY126" fmla="*/ 1520749 h 6858000"/>
                <a:gd name="connsiteX127" fmla="*/ 653920 w 1339053"/>
                <a:gd name="connsiteY127" fmla="*/ 1399437 h 6858000"/>
                <a:gd name="connsiteX128" fmla="*/ 612686 w 1339053"/>
                <a:gd name="connsiteY128" fmla="*/ 1296979 h 6858000"/>
                <a:gd name="connsiteX129" fmla="*/ 570220 w 1339053"/>
                <a:gd name="connsiteY129" fmla="*/ 1235618 h 6858000"/>
                <a:gd name="connsiteX130" fmla="*/ 529736 w 1339053"/>
                <a:gd name="connsiteY130" fmla="*/ 1081752 h 6858000"/>
                <a:gd name="connsiteX131" fmla="*/ 414305 w 1339053"/>
                <a:gd name="connsiteY131" fmla="*/ 918292 h 6858000"/>
                <a:gd name="connsiteX132" fmla="*/ 373924 w 1339053"/>
                <a:gd name="connsiteY132" fmla="*/ 825689 h 6858000"/>
                <a:gd name="connsiteX133" fmla="*/ 368949 w 1339053"/>
                <a:gd name="connsiteY133" fmla="*/ 778726 h 6858000"/>
                <a:gd name="connsiteX134" fmla="*/ 347020 w 1339053"/>
                <a:gd name="connsiteY134" fmla="*/ 694643 h 6858000"/>
                <a:gd name="connsiteX135" fmla="*/ 327478 w 1339053"/>
                <a:gd name="connsiteY135" fmla="*/ 642898 h 6858000"/>
                <a:gd name="connsiteX136" fmla="*/ 243468 w 1339053"/>
                <a:gd name="connsiteY136" fmla="*/ 491960 h 6858000"/>
                <a:gd name="connsiteX137" fmla="*/ 218930 w 1339053"/>
                <a:gd name="connsiteY137" fmla="*/ 446010 h 6858000"/>
                <a:gd name="connsiteX138" fmla="*/ 180614 w 1339053"/>
                <a:gd name="connsiteY138" fmla="*/ 354892 h 6858000"/>
                <a:gd name="connsiteX139" fmla="*/ 171988 w 1339053"/>
                <a:gd name="connsiteY139" fmla="*/ 317521 h 6858000"/>
                <a:gd name="connsiteX140" fmla="*/ 139875 w 1339053"/>
                <a:gd name="connsiteY140" fmla="*/ 246378 h 6858000"/>
                <a:gd name="connsiteX141" fmla="*/ 51499 w 1339053"/>
                <a:gd name="connsiteY141" fmla="*/ 73211 h 6858000"/>
                <a:gd name="connsiteX142" fmla="*/ 19690 w 1339053"/>
                <a:gd name="connsiteY142" fmla="*/ 36621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</a:cxnLst>
              <a:rect l="l" t="t" r="r" b="b"/>
              <a:pathLst>
                <a:path w="1339053" h="6858000">
                  <a:moveTo>
                    <a:pt x="850532" y="3481838"/>
                  </a:moveTo>
                  <a:lnTo>
                    <a:pt x="877027" y="3490955"/>
                  </a:lnTo>
                  <a:cubicBezTo>
                    <a:pt x="892941" y="3497986"/>
                    <a:pt x="908176" y="3506416"/>
                    <a:pt x="922718" y="3516472"/>
                  </a:cubicBezTo>
                  <a:cubicBezTo>
                    <a:pt x="967062" y="3547282"/>
                    <a:pt x="1027547" y="3564030"/>
                    <a:pt x="1094179" y="3567567"/>
                  </a:cubicBezTo>
                  <a:cubicBezTo>
                    <a:pt x="1102515" y="3567965"/>
                    <a:pt x="1113434" y="3565936"/>
                    <a:pt x="1118891" y="3568331"/>
                  </a:cubicBezTo>
                  <a:cubicBezTo>
                    <a:pt x="1180628" y="3594888"/>
                    <a:pt x="1237753" y="3586304"/>
                    <a:pt x="1295961" y="3584709"/>
                  </a:cubicBezTo>
                  <a:lnTo>
                    <a:pt x="1308070" y="3585183"/>
                  </a:lnTo>
                  <a:lnTo>
                    <a:pt x="1325263" y="3705453"/>
                  </a:lnTo>
                  <a:cubicBezTo>
                    <a:pt x="1328254" y="3727679"/>
                    <a:pt x="1331526" y="3749922"/>
                    <a:pt x="1334107" y="3772268"/>
                  </a:cubicBezTo>
                  <a:lnTo>
                    <a:pt x="1338203" y="3831076"/>
                  </a:lnTo>
                  <a:lnTo>
                    <a:pt x="1338805" y="3839709"/>
                  </a:lnTo>
                  <a:cubicBezTo>
                    <a:pt x="1339996" y="3932341"/>
                    <a:pt x="1336568" y="4025809"/>
                    <a:pt x="1335635" y="4118635"/>
                  </a:cubicBezTo>
                  <a:cubicBezTo>
                    <a:pt x="1335202" y="4148976"/>
                    <a:pt x="1338805" y="4178868"/>
                    <a:pt x="1337171" y="4209403"/>
                  </a:cubicBezTo>
                  <a:cubicBezTo>
                    <a:pt x="1335445" y="4242449"/>
                    <a:pt x="1327565" y="4276129"/>
                    <a:pt x="1325840" y="4309174"/>
                  </a:cubicBezTo>
                  <a:cubicBezTo>
                    <a:pt x="1322853" y="4364122"/>
                    <a:pt x="1323899" y="4418621"/>
                    <a:pt x="1321122" y="4473630"/>
                  </a:cubicBezTo>
                  <a:cubicBezTo>
                    <a:pt x="1315632" y="4579723"/>
                    <a:pt x="1309019" y="4685750"/>
                    <a:pt x="1302196" y="4791709"/>
                  </a:cubicBezTo>
                  <a:cubicBezTo>
                    <a:pt x="1300696" y="4814383"/>
                    <a:pt x="1294244" y="4837504"/>
                    <a:pt x="1293239" y="4860048"/>
                  </a:cubicBezTo>
                  <a:cubicBezTo>
                    <a:pt x="1290785" y="4919957"/>
                    <a:pt x="1289660" y="4979994"/>
                    <a:pt x="1288829" y="5039837"/>
                  </a:cubicBezTo>
                  <a:cubicBezTo>
                    <a:pt x="1288401" y="5076103"/>
                    <a:pt x="1290512" y="5112310"/>
                    <a:pt x="1289584" y="5148703"/>
                  </a:cubicBezTo>
                  <a:cubicBezTo>
                    <a:pt x="1288845" y="5177820"/>
                    <a:pt x="1286193" y="5207193"/>
                    <a:pt x="1282205" y="5236435"/>
                  </a:cubicBezTo>
                  <a:cubicBezTo>
                    <a:pt x="1278784" y="5261619"/>
                    <a:pt x="1270649" y="5286477"/>
                    <a:pt x="1268145" y="5311662"/>
                  </a:cubicBezTo>
                  <a:cubicBezTo>
                    <a:pt x="1261308" y="5379812"/>
                    <a:pt x="1256387" y="5447703"/>
                    <a:pt x="1250547" y="5515595"/>
                  </a:cubicBezTo>
                  <a:cubicBezTo>
                    <a:pt x="1248113" y="5542776"/>
                    <a:pt x="1244054" y="5570023"/>
                    <a:pt x="1243323" y="5596885"/>
                  </a:cubicBezTo>
                  <a:cubicBezTo>
                    <a:pt x="1241082" y="5668709"/>
                    <a:pt x="1241668" y="5740276"/>
                    <a:pt x="1238303" y="5812036"/>
                  </a:cubicBezTo>
                  <a:cubicBezTo>
                    <a:pt x="1235508" y="5871554"/>
                    <a:pt x="1228259" y="5931392"/>
                    <a:pt x="1223551" y="5991171"/>
                  </a:cubicBezTo>
                  <a:cubicBezTo>
                    <a:pt x="1221675" y="6016549"/>
                    <a:pt x="1222415" y="6041609"/>
                    <a:pt x="1219699" y="6066726"/>
                  </a:cubicBezTo>
                  <a:cubicBezTo>
                    <a:pt x="1213776" y="6123024"/>
                    <a:pt x="1205938" y="6179576"/>
                    <a:pt x="1199935" y="6236130"/>
                  </a:cubicBezTo>
                  <a:cubicBezTo>
                    <a:pt x="1196614" y="6268403"/>
                    <a:pt x="1198425" y="6301127"/>
                    <a:pt x="1192857" y="6333267"/>
                  </a:cubicBezTo>
                  <a:cubicBezTo>
                    <a:pt x="1179603" y="6409590"/>
                    <a:pt x="1163470" y="6485591"/>
                    <a:pt x="1148174" y="6561849"/>
                  </a:cubicBezTo>
                  <a:cubicBezTo>
                    <a:pt x="1132370" y="6640486"/>
                    <a:pt x="1117066" y="6719000"/>
                    <a:pt x="1100424" y="6797385"/>
                  </a:cubicBezTo>
                  <a:lnTo>
                    <a:pt x="1085621" y="6858000"/>
                  </a:lnTo>
                  <a:lnTo>
                    <a:pt x="932341" y="6858000"/>
                  </a:lnTo>
                  <a:lnTo>
                    <a:pt x="944496" y="6829656"/>
                  </a:lnTo>
                  <a:cubicBezTo>
                    <a:pt x="964836" y="6776399"/>
                    <a:pt x="953622" y="6744439"/>
                    <a:pt x="913239" y="6720119"/>
                  </a:cubicBezTo>
                  <a:cubicBezTo>
                    <a:pt x="890880" y="6706443"/>
                    <a:pt x="866986" y="6690318"/>
                    <a:pt x="870682" y="6655346"/>
                  </a:cubicBezTo>
                  <a:cubicBezTo>
                    <a:pt x="876846" y="6598274"/>
                    <a:pt x="889503" y="6540954"/>
                    <a:pt x="846442" y="6498594"/>
                  </a:cubicBezTo>
                  <a:cubicBezTo>
                    <a:pt x="862273" y="6487399"/>
                    <a:pt x="871751" y="6480449"/>
                    <a:pt x="881150" y="6473756"/>
                  </a:cubicBezTo>
                  <a:cubicBezTo>
                    <a:pt x="907245" y="6455292"/>
                    <a:pt x="930705" y="6407516"/>
                    <a:pt x="922470" y="6377035"/>
                  </a:cubicBezTo>
                  <a:cubicBezTo>
                    <a:pt x="910652" y="6332192"/>
                    <a:pt x="925705" y="6299028"/>
                    <a:pt x="955039" y="6268585"/>
                  </a:cubicBezTo>
                  <a:cubicBezTo>
                    <a:pt x="1003777" y="6217606"/>
                    <a:pt x="1017630" y="6148240"/>
                    <a:pt x="1024350" y="6083443"/>
                  </a:cubicBezTo>
                  <a:cubicBezTo>
                    <a:pt x="1029590" y="6034553"/>
                    <a:pt x="1028255" y="5980246"/>
                    <a:pt x="999696" y="5938416"/>
                  </a:cubicBezTo>
                  <a:cubicBezTo>
                    <a:pt x="990505" y="5925141"/>
                    <a:pt x="991039" y="5901884"/>
                    <a:pt x="988342" y="5882426"/>
                  </a:cubicBezTo>
                  <a:cubicBezTo>
                    <a:pt x="986229" y="5866254"/>
                    <a:pt x="984774" y="5849442"/>
                    <a:pt x="985444" y="5832438"/>
                  </a:cubicBezTo>
                  <a:cubicBezTo>
                    <a:pt x="986010" y="5814273"/>
                    <a:pt x="985042" y="5793656"/>
                    <a:pt x="992016" y="5777751"/>
                  </a:cubicBezTo>
                  <a:cubicBezTo>
                    <a:pt x="1012886" y="5729456"/>
                    <a:pt x="1014467" y="5686488"/>
                    <a:pt x="995028" y="5641832"/>
                  </a:cubicBezTo>
                  <a:cubicBezTo>
                    <a:pt x="984984" y="5618696"/>
                    <a:pt x="974301" y="5585771"/>
                    <a:pt x="981247" y="5562522"/>
                  </a:cubicBezTo>
                  <a:cubicBezTo>
                    <a:pt x="998041" y="5505913"/>
                    <a:pt x="997454" y="5454379"/>
                    <a:pt x="995131" y="5398075"/>
                  </a:cubicBezTo>
                  <a:cubicBezTo>
                    <a:pt x="993724" y="5361807"/>
                    <a:pt x="997229" y="5322258"/>
                    <a:pt x="997379" y="5283928"/>
                  </a:cubicBezTo>
                  <a:cubicBezTo>
                    <a:pt x="997473" y="5239095"/>
                    <a:pt x="1006631" y="5193105"/>
                    <a:pt x="979617" y="5157396"/>
                  </a:cubicBezTo>
                  <a:cubicBezTo>
                    <a:pt x="976728" y="5153402"/>
                    <a:pt x="978724" y="5144705"/>
                    <a:pt x="976441" y="5139485"/>
                  </a:cubicBezTo>
                  <a:cubicBezTo>
                    <a:pt x="969619" y="5122991"/>
                    <a:pt x="964828" y="5102888"/>
                    <a:pt x="953793" y="5091862"/>
                  </a:cubicBezTo>
                  <a:cubicBezTo>
                    <a:pt x="921506" y="5059884"/>
                    <a:pt x="886609" y="5031900"/>
                    <a:pt x="853056" y="5001787"/>
                  </a:cubicBezTo>
                  <a:cubicBezTo>
                    <a:pt x="845882" y="4995337"/>
                    <a:pt x="836325" y="4988437"/>
                    <a:pt x="833979" y="4978966"/>
                  </a:cubicBezTo>
                  <a:cubicBezTo>
                    <a:pt x="820602" y="4924328"/>
                    <a:pt x="808509" y="4869239"/>
                    <a:pt x="796995" y="4813768"/>
                  </a:cubicBezTo>
                  <a:cubicBezTo>
                    <a:pt x="792418" y="4791474"/>
                    <a:pt x="803209" y="4777314"/>
                    <a:pt x="820590" y="4764057"/>
                  </a:cubicBezTo>
                  <a:cubicBezTo>
                    <a:pt x="837188" y="4751123"/>
                    <a:pt x="855398" y="4734452"/>
                    <a:pt x="864688" y="4714752"/>
                  </a:cubicBezTo>
                  <a:cubicBezTo>
                    <a:pt x="883062" y="4675275"/>
                    <a:pt x="897521" y="4632902"/>
                    <a:pt x="910485" y="4590911"/>
                  </a:cubicBezTo>
                  <a:cubicBezTo>
                    <a:pt x="915338" y="4575199"/>
                    <a:pt x="912978" y="4556131"/>
                    <a:pt x="911445" y="4539571"/>
                  </a:cubicBezTo>
                  <a:cubicBezTo>
                    <a:pt x="908527" y="4508200"/>
                    <a:pt x="900999" y="4477659"/>
                    <a:pt x="900285" y="4445837"/>
                  </a:cubicBezTo>
                  <a:cubicBezTo>
                    <a:pt x="899539" y="4408923"/>
                    <a:pt x="887958" y="4383340"/>
                    <a:pt x="863237" y="4364703"/>
                  </a:cubicBezTo>
                  <a:cubicBezTo>
                    <a:pt x="826431" y="4336971"/>
                    <a:pt x="808536" y="4292507"/>
                    <a:pt x="798070" y="4243284"/>
                  </a:cubicBezTo>
                  <a:cubicBezTo>
                    <a:pt x="784617" y="4180721"/>
                    <a:pt x="805728" y="4117545"/>
                    <a:pt x="817097" y="4054750"/>
                  </a:cubicBezTo>
                  <a:cubicBezTo>
                    <a:pt x="821537" y="4030724"/>
                    <a:pt x="826632" y="4006057"/>
                    <a:pt x="826251" y="3982801"/>
                  </a:cubicBezTo>
                  <a:cubicBezTo>
                    <a:pt x="825347" y="3916709"/>
                    <a:pt x="825150" y="3850833"/>
                    <a:pt x="836848" y="3784939"/>
                  </a:cubicBezTo>
                  <a:lnTo>
                    <a:pt x="841285" y="3766755"/>
                  </a:lnTo>
                  <a:lnTo>
                    <a:pt x="841284" y="3766755"/>
                  </a:lnTo>
                  <a:lnTo>
                    <a:pt x="852925" y="3719034"/>
                  </a:lnTo>
                  <a:cubicBezTo>
                    <a:pt x="855152" y="3711822"/>
                    <a:pt x="856753" y="3704413"/>
                    <a:pt x="857932" y="3696880"/>
                  </a:cubicBezTo>
                  <a:cubicBezTo>
                    <a:pt x="868683" y="3631632"/>
                    <a:pt x="885300" y="3565939"/>
                    <a:pt x="853534" y="3507036"/>
                  </a:cubicBezTo>
                  <a:cubicBezTo>
                    <a:pt x="850623" y="3501622"/>
                    <a:pt x="849992" y="3494020"/>
                    <a:pt x="850226" y="3485839"/>
                  </a:cubicBezTo>
                  <a:close/>
                  <a:moveTo>
                    <a:pt x="0" y="0"/>
                  </a:moveTo>
                  <a:lnTo>
                    <a:pt x="455609" y="0"/>
                  </a:lnTo>
                  <a:lnTo>
                    <a:pt x="459171" y="72395"/>
                  </a:lnTo>
                  <a:cubicBezTo>
                    <a:pt x="459671" y="92301"/>
                    <a:pt x="456894" y="113171"/>
                    <a:pt x="460041" y="131917"/>
                  </a:cubicBezTo>
                  <a:cubicBezTo>
                    <a:pt x="474213" y="218122"/>
                    <a:pt x="492031" y="302910"/>
                    <a:pt x="504421" y="389691"/>
                  </a:cubicBezTo>
                  <a:cubicBezTo>
                    <a:pt x="517349" y="479177"/>
                    <a:pt x="539516" y="562489"/>
                    <a:pt x="582097" y="634609"/>
                  </a:cubicBezTo>
                  <a:cubicBezTo>
                    <a:pt x="621686" y="701573"/>
                    <a:pt x="662589" y="767248"/>
                    <a:pt x="702468" y="834019"/>
                  </a:cubicBezTo>
                  <a:cubicBezTo>
                    <a:pt x="712587" y="850968"/>
                    <a:pt x="725536" y="867665"/>
                    <a:pt x="729203" y="887701"/>
                  </a:cubicBezTo>
                  <a:cubicBezTo>
                    <a:pt x="736973" y="929321"/>
                    <a:pt x="740155" y="973193"/>
                    <a:pt x="743787" y="1016355"/>
                  </a:cubicBezTo>
                  <a:cubicBezTo>
                    <a:pt x="746786" y="1053398"/>
                    <a:pt x="745800" y="1091467"/>
                    <a:pt x="750083" y="1128060"/>
                  </a:cubicBezTo>
                  <a:cubicBezTo>
                    <a:pt x="753428" y="1157309"/>
                    <a:pt x="762038" y="1185083"/>
                    <a:pt x="768866" y="1213431"/>
                  </a:cubicBezTo>
                  <a:cubicBezTo>
                    <a:pt x="774767" y="1238107"/>
                    <a:pt x="778357" y="1264327"/>
                    <a:pt x="787802" y="1286432"/>
                  </a:cubicBezTo>
                  <a:cubicBezTo>
                    <a:pt x="810582" y="1340304"/>
                    <a:pt x="832653" y="1394242"/>
                    <a:pt x="842837" y="1455511"/>
                  </a:cubicBezTo>
                  <a:cubicBezTo>
                    <a:pt x="853049" y="1515944"/>
                    <a:pt x="867276" y="1574511"/>
                    <a:pt x="877988" y="1634814"/>
                  </a:cubicBezTo>
                  <a:cubicBezTo>
                    <a:pt x="888390" y="1693895"/>
                    <a:pt x="902813" y="1748857"/>
                    <a:pt x="941063" y="1789731"/>
                  </a:cubicBezTo>
                  <a:cubicBezTo>
                    <a:pt x="957906" y="1807908"/>
                    <a:pt x="975122" y="1831564"/>
                    <a:pt x="980124" y="1857657"/>
                  </a:cubicBezTo>
                  <a:cubicBezTo>
                    <a:pt x="987207" y="1894833"/>
                    <a:pt x="980788" y="1937150"/>
                    <a:pt x="984484" y="1976384"/>
                  </a:cubicBezTo>
                  <a:cubicBezTo>
                    <a:pt x="988781" y="2022576"/>
                    <a:pt x="988793" y="2074493"/>
                    <a:pt x="1007189" y="2110650"/>
                  </a:cubicBezTo>
                  <a:cubicBezTo>
                    <a:pt x="1023612" y="2142809"/>
                    <a:pt x="1034723" y="2173610"/>
                    <a:pt x="1039893" y="2211041"/>
                  </a:cubicBezTo>
                  <a:cubicBezTo>
                    <a:pt x="1043484" y="2237261"/>
                    <a:pt x="1057690" y="2260269"/>
                    <a:pt x="1059162" y="2286682"/>
                  </a:cubicBezTo>
                  <a:cubicBezTo>
                    <a:pt x="1061252" y="2321469"/>
                    <a:pt x="1060754" y="2355740"/>
                    <a:pt x="1070522" y="2388667"/>
                  </a:cubicBezTo>
                  <a:cubicBezTo>
                    <a:pt x="1080600" y="2422815"/>
                    <a:pt x="1085513" y="2459602"/>
                    <a:pt x="1093939" y="2494653"/>
                  </a:cubicBezTo>
                  <a:cubicBezTo>
                    <a:pt x="1098500" y="2513273"/>
                    <a:pt x="1106866" y="2529964"/>
                    <a:pt x="1112007" y="2548197"/>
                  </a:cubicBezTo>
                  <a:cubicBezTo>
                    <a:pt x="1121409" y="2581573"/>
                    <a:pt x="1130232" y="2615336"/>
                    <a:pt x="1138346" y="2649163"/>
                  </a:cubicBezTo>
                  <a:cubicBezTo>
                    <a:pt x="1146465" y="2682988"/>
                    <a:pt x="1157699" y="2716368"/>
                    <a:pt x="1160337" y="2751608"/>
                  </a:cubicBezTo>
                  <a:cubicBezTo>
                    <a:pt x="1164714" y="2811646"/>
                    <a:pt x="1159211" y="2873999"/>
                    <a:pt x="1165737" y="2933012"/>
                  </a:cubicBezTo>
                  <a:cubicBezTo>
                    <a:pt x="1172445" y="2992925"/>
                    <a:pt x="1185964" y="3051556"/>
                    <a:pt x="1202029" y="3107873"/>
                  </a:cubicBezTo>
                  <a:cubicBezTo>
                    <a:pt x="1214635" y="3152396"/>
                    <a:pt x="1227749" y="3194534"/>
                    <a:pt x="1225692" y="3244974"/>
                  </a:cubicBezTo>
                  <a:cubicBezTo>
                    <a:pt x="1224565" y="3273123"/>
                    <a:pt x="1231196" y="3305079"/>
                    <a:pt x="1243916" y="3326221"/>
                  </a:cubicBezTo>
                  <a:cubicBezTo>
                    <a:pt x="1271701" y="3372044"/>
                    <a:pt x="1285247" y="3423911"/>
                    <a:pt x="1293067" y="3480219"/>
                  </a:cubicBezTo>
                  <a:lnTo>
                    <a:pt x="1308071" y="3585182"/>
                  </a:lnTo>
                  <a:lnTo>
                    <a:pt x="1295962" y="3584708"/>
                  </a:lnTo>
                  <a:cubicBezTo>
                    <a:pt x="1237754" y="3586303"/>
                    <a:pt x="1180629" y="3594888"/>
                    <a:pt x="1118893" y="3568330"/>
                  </a:cubicBezTo>
                  <a:cubicBezTo>
                    <a:pt x="1113435" y="3565936"/>
                    <a:pt x="1102517" y="3567964"/>
                    <a:pt x="1094179" y="3567566"/>
                  </a:cubicBezTo>
                  <a:cubicBezTo>
                    <a:pt x="1027548" y="3564029"/>
                    <a:pt x="967064" y="3547281"/>
                    <a:pt x="922719" y="3516472"/>
                  </a:cubicBezTo>
                  <a:cubicBezTo>
                    <a:pt x="908178" y="3506414"/>
                    <a:pt x="892942" y="3497984"/>
                    <a:pt x="877028" y="3490955"/>
                  </a:cubicBezTo>
                  <a:lnTo>
                    <a:pt x="850533" y="3481837"/>
                  </a:lnTo>
                  <a:lnTo>
                    <a:pt x="852113" y="3461170"/>
                  </a:lnTo>
                  <a:cubicBezTo>
                    <a:pt x="854391" y="3434500"/>
                    <a:pt x="848474" y="3414331"/>
                    <a:pt x="831383" y="3399179"/>
                  </a:cubicBezTo>
                  <a:cubicBezTo>
                    <a:pt x="801767" y="3373388"/>
                    <a:pt x="773654" y="3344957"/>
                    <a:pt x="743141" y="3320580"/>
                  </a:cubicBezTo>
                  <a:cubicBezTo>
                    <a:pt x="722236" y="3303685"/>
                    <a:pt x="714543" y="3281842"/>
                    <a:pt x="713221" y="3251241"/>
                  </a:cubicBezTo>
                  <a:cubicBezTo>
                    <a:pt x="712555" y="3234106"/>
                    <a:pt x="704768" y="3217029"/>
                    <a:pt x="697098" y="3202528"/>
                  </a:cubicBezTo>
                  <a:cubicBezTo>
                    <a:pt x="687845" y="3184997"/>
                    <a:pt x="672212" y="3172554"/>
                    <a:pt x="664820" y="3154190"/>
                  </a:cubicBezTo>
                  <a:cubicBezTo>
                    <a:pt x="646169" y="3109209"/>
                    <a:pt x="616744" y="3087991"/>
                    <a:pt x="572501" y="3087312"/>
                  </a:cubicBezTo>
                  <a:cubicBezTo>
                    <a:pt x="533259" y="3086763"/>
                    <a:pt x="493731" y="3044085"/>
                    <a:pt x="497703" y="3005243"/>
                  </a:cubicBezTo>
                  <a:cubicBezTo>
                    <a:pt x="502030" y="2962279"/>
                    <a:pt x="490540" y="2928257"/>
                    <a:pt x="476984" y="2892751"/>
                  </a:cubicBezTo>
                  <a:cubicBezTo>
                    <a:pt x="469363" y="2872905"/>
                    <a:pt x="465404" y="2847135"/>
                    <a:pt x="468947" y="2824527"/>
                  </a:cubicBezTo>
                  <a:cubicBezTo>
                    <a:pt x="482188" y="2738605"/>
                    <a:pt x="520979" y="2665650"/>
                    <a:pt x="569138" y="2595026"/>
                  </a:cubicBezTo>
                  <a:cubicBezTo>
                    <a:pt x="600577" y="2548865"/>
                    <a:pt x="622260" y="2493483"/>
                    <a:pt x="645397" y="2440808"/>
                  </a:cubicBezTo>
                  <a:cubicBezTo>
                    <a:pt x="652529" y="2424387"/>
                    <a:pt x="655029" y="2401457"/>
                    <a:pt x="651820" y="2384384"/>
                  </a:cubicBezTo>
                  <a:cubicBezTo>
                    <a:pt x="640949" y="2324596"/>
                    <a:pt x="629163" y="2264805"/>
                    <a:pt x="612994" y="2207332"/>
                  </a:cubicBezTo>
                  <a:cubicBezTo>
                    <a:pt x="597678" y="2153787"/>
                    <a:pt x="601053" y="2099808"/>
                    <a:pt x="620894" y="2046679"/>
                  </a:cubicBezTo>
                  <a:cubicBezTo>
                    <a:pt x="635367" y="2007977"/>
                    <a:pt x="641110" y="1970814"/>
                    <a:pt x="644614" y="1931265"/>
                  </a:cubicBezTo>
                  <a:cubicBezTo>
                    <a:pt x="647465" y="1898285"/>
                    <a:pt x="653360" y="1862859"/>
                    <a:pt x="665994" y="1832337"/>
                  </a:cubicBezTo>
                  <a:cubicBezTo>
                    <a:pt x="683779" y="1789578"/>
                    <a:pt x="688928" y="1751381"/>
                    <a:pt x="678276" y="1709437"/>
                  </a:cubicBezTo>
                  <a:cubicBezTo>
                    <a:pt x="672576" y="1687079"/>
                    <a:pt x="673987" y="1660990"/>
                    <a:pt x="672955" y="1636123"/>
                  </a:cubicBezTo>
                  <a:cubicBezTo>
                    <a:pt x="671272" y="1597795"/>
                    <a:pt x="671867" y="1558758"/>
                    <a:pt x="668480" y="1520749"/>
                  </a:cubicBezTo>
                  <a:cubicBezTo>
                    <a:pt x="665050" y="1479903"/>
                    <a:pt x="655019" y="1440408"/>
                    <a:pt x="653920" y="1399437"/>
                  </a:cubicBezTo>
                  <a:cubicBezTo>
                    <a:pt x="652652" y="1355309"/>
                    <a:pt x="639893" y="1323154"/>
                    <a:pt x="612686" y="1296979"/>
                  </a:cubicBezTo>
                  <a:cubicBezTo>
                    <a:pt x="595576" y="1280408"/>
                    <a:pt x="578401" y="1259588"/>
                    <a:pt x="570220" y="1235618"/>
                  </a:cubicBezTo>
                  <a:cubicBezTo>
                    <a:pt x="553631" y="1186194"/>
                    <a:pt x="545669" y="1131821"/>
                    <a:pt x="529736" y="1081752"/>
                  </a:cubicBezTo>
                  <a:cubicBezTo>
                    <a:pt x="507466" y="1011390"/>
                    <a:pt x="481332" y="944631"/>
                    <a:pt x="414305" y="918292"/>
                  </a:cubicBezTo>
                  <a:cubicBezTo>
                    <a:pt x="377314" y="903769"/>
                    <a:pt x="368843" y="874065"/>
                    <a:pt x="373924" y="825689"/>
                  </a:cubicBezTo>
                  <a:cubicBezTo>
                    <a:pt x="375689" y="809590"/>
                    <a:pt x="376722" y="786203"/>
                    <a:pt x="368949" y="778726"/>
                  </a:cubicBezTo>
                  <a:cubicBezTo>
                    <a:pt x="345838" y="756354"/>
                    <a:pt x="349308" y="725824"/>
                    <a:pt x="347020" y="694643"/>
                  </a:cubicBezTo>
                  <a:cubicBezTo>
                    <a:pt x="345704" y="675894"/>
                    <a:pt x="339306" y="651346"/>
                    <a:pt x="327478" y="642898"/>
                  </a:cubicBezTo>
                  <a:cubicBezTo>
                    <a:pt x="279698" y="608395"/>
                    <a:pt x="263590" y="549247"/>
                    <a:pt x="243468" y="491960"/>
                  </a:cubicBezTo>
                  <a:cubicBezTo>
                    <a:pt x="237433" y="475142"/>
                    <a:pt x="230250" y="456843"/>
                    <a:pt x="218930" y="446010"/>
                  </a:cubicBezTo>
                  <a:cubicBezTo>
                    <a:pt x="194433" y="422927"/>
                    <a:pt x="180036" y="395344"/>
                    <a:pt x="180614" y="354892"/>
                  </a:cubicBezTo>
                  <a:cubicBezTo>
                    <a:pt x="180923" y="342010"/>
                    <a:pt x="176523" y="328798"/>
                    <a:pt x="171988" y="317521"/>
                  </a:cubicBezTo>
                  <a:cubicBezTo>
                    <a:pt x="162052" y="293291"/>
                    <a:pt x="148442" y="271315"/>
                    <a:pt x="139875" y="246378"/>
                  </a:cubicBezTo>
                  <a:cubicBezTo>
                    <a:pt x="117577" y="182780"/>
                    <a:pt x="95749" y="119890"/>
                    <a:pt x="51499" y="73211"/>
                  </a:cubicBezTo>
                  <a:cubicBezTo>
                    <a:pt x="40691" y="61834"/>
                    <a:pt x="29467" y="49763"/>
                    <a:pt x="19690" y="366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A picture containing person, clothing&#10;&#10;Description automatically generated">
            <a:extLst>
              <a:ext uri="{FF2B5EF4-FFF2-40B4-BE49-F238E27FC236}">
                <a16:creationId xmlns:a16="http://schemas.microsoft.com/office/drawing/2014/main" id="{E136B6ED-5C02-CBF8-2603-92DA5A730B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60" r="15068"/>
          <a:stretch/>
        </p:blipFill>
        <p:spPr>
          <a:xfrm>
            <a:off x="8281916" y="1"/>
            <a:ext cx="3910084" cy="6858000"/>
          </a:xfrm>
          <a:custGeom>
            <a:avLst/>
            <a:gdLst/>
            <a:ahLst/>
            <a:cxnLst/>
            <a:rect l="l" t="t" r="r" b="b"/>
            <a:pathLst>
              <a:path w="3910084" h="6858000">
                <a:moveTo>
                  <a:pt x="118775" y="0"/>
                </a:moveTo>
                <a:lnTo>
                  <a:pt x="3910084" y="0"/>
                </a:lnTo>
                <a:lnTo>
                  <a:pt x="3910084" y="6858000"/>
                </a:lnTo>
                <a:lnTo>
                  <a:pt x="913702" y="6858000"/>
                </a:lnTo>
                <a:lnTo>
                  <a:pt x="346751" y="5107724"/>
                </a:lnTo>
                <a:lnTo>
                  <a:pt x="0" y="803615"/>
                </a:lnTo>
                <a:close/>
              </a:path>
            </a:pathLst>
          </a:cu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08D20F07-CD49-4F17-BC00-9429DA80C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104359" y="-2"/>
            <a:ext cx="1339053" cy="6858000"/>
            <a:chOff x="2661507" y="0"/>
            <a:chExt cx="1339053" cy="6858000"/>
          </a:xfrm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1F66703-4D0D-42DF-8150-991FE9F8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61507" y="0"/>
              <a:ext cx="1339053" cy="6858000"/>
            </a:xfrm>
            <a:custGeom>
              <a:avLst/>
              <a:gdLst>
                <a:gd name="connsiteX0" fmla="*/ 850532 w 1339053"/>
                <a:gd name="connsiteY0" fmla="*/ 3481838 h 6858000"/>
                <a:gd name="connsiteX1" fmla="*/ 877027 w 1339053"/>
                <a:gd name="connsiteY1" fmla="*/ 3490955 h 6858000"/>
                <a:gd name="connsiteX2" fmla="*/ 922718 w 1339053"/>
                <a:gd name="connsiteY2" fmla="*/ 3516472 h 6858000"/>
                <a:gd name="connsiteX3" fmla="*/ 1094179 w 1339053"/>
                <a:gd name="connsiteY3" fmla="*/ 3567567 h 6858000"/>
                <a:gd name="connsiteX4" fmla="*/ 1118891 w 1339053"/>
                <a:gd name="connsiteY4" fmla="*/ 3568331 h 6858000"/>
                <a:gd name="connsiteX5" fmla="*/ 1295961 w 1339053"/>
                <a:gd name="connsiteY5" fmla="*/ 3584709 h 6858000"/>
                <a:gd name="connsiteX6" fmla="*/ 1308070 w 1339053"/>
                <a:gd name="connsiteY6" fmla="*/ 3585183 h 6858000"/>
                <a:gd name="connsiteX7" fmla="*/ 1325263 w 1339053"/>
                <a:gd name="connsiteY7" fmla="*/ 3705453 h 6858000"/>
                <a:gd name="connsiteX8" fmla="*/ 1334107 w 1339053"/>
                <a:gd name="connsiteY8" fmla="*/ 3772268 h 6858000"/>
                <a:gd name="connsiteX9" fmla="*/ 1338203 w 1339053"/>
                <a:gd name="connsiteY9" fmla="*/ 3831076 h 6858000"/>
                <a:gd name="connsiteX10" fmla="*/ 1338805 w 1339053"/>
                <a:gd name="connsiteY10" fmla="*/ 3839709 h 6858000"/>
                <a:gd name="connsiteX11" fmla="*/ 1335635 w 1339053"/>
                <a:gd name="connsiteY11" fmla="*/ 4118635 h 6858000"/>
                <a:gd name="connsiteX12" fmla="*/ 1337171 w 1339053"/>
                <a:gd name="connsiteY12" fmla="*/ 4209403 h 6858000"/>
                <a:gd name="connsiteX13" fmla="*/ 1325840 w 1339053"/>
                <a:gd name="connsiteY13" fmla="*/ 4309174 h 6858000"/>
                <a:gd name="connsiteX14" fmla="*/ 1321122 w 1339053"/>
                <a:gd name="connsiteY14" fmla="*/ 4473630 h 6858000"/>
                <a:gd name="connsiteX15" fmla="*/ 1302196 w 1339053"/>
                <a:gd name="connsiteY15" fmla="*/ 4791709 h 6858000"/>
                <a:gd name="connsiteX16" fmla="*/ 1293239 w 1339053"/>
                <a:gd name="connsiteY16" fmla="*/ 4860048 h 6858000"/>
                <a:gd name="connsiteX17" fmla="*/ 1288829 w 1339053"/>
                <a:gd name="connsiteY17" fmla="*/ 5039837 h 6858000"/>
                <a:gd name="connsiteX18" fmla="*/ 1289584 w 1339053"/>
                <a:gd name="connsiteY18" fmla="*/ 5148703 h 6858000"/>
                <a:gd name="connsiteX19" fmla="*/ 1282205 w 1339053"/>
                <a:gd name="connsiteY19" fmla="*/ 5236435 h 6858000"/>
                <a:gd name="connsiteX20" fmla="*/ 1268145 w 1339053"/>
                <a:gd name="connsiteY20" fmla="*/ 5311662 h 6858000"/>
                <a:gd name="connsiteX21" fmla="*/ 1250547 w 1339053"/>
                <a:gd name="connsiteY21" fmla="*/ 5515595 h 6858000"/>
                <a:gd name="connsiteX22" fmla="*/ 1243323 w 1339053"/>
                <a:gd name="connsiteY22" fmla="*/ 5596885 h 6858000"/>
                <a:gd name="connsiteX23" fmla="*/ 1238303 w 1339053"/>
                <a:gd name="connsiteY23" fmla="*/ 5812036 h 6858000"/>
                <a:gd name="connsiteX24" fmla="*/ 1223551 w 1339053"/>
                <a:gd name="connsiteY24" fmla="*/ 5991171 h 6858000"/>
                <a:gd name="connsiteX25" fmla="*/ 1219699 w 1339053"/>
                <a:gd name="connsiteY25" fmla="*/ 6066726 h 6858000"/>
                <a:gd name="connsiteX26" fmla="*/ 1199935 w 1339053"/>
                <a:gd name="connsiteY26" fmla="*/ 6236130 h 6858000"/>
                <a:gd name="connsiteX27" fmla="*/ 1192857 w 1339053"/>
                <a:gd name="connsiteY27" fmla="*/ 6333267 h 6858000"/>
                <a:gd name="connsiteX28" fmla="*/ 1148174 w 1339053"/>
                <a:gd name="connsiteY28" fmla="*/ 6561849 h 6858000"/>
                <a:gd name="connsiteX29" fmla="*/ 1100424 w 1339053"/>
                <a:gd name="connsiteY29" fmla="*/ 6797385 h 6858000"/>
                <a:gd name="connsiteX30" fmla="*/ 1085621 w 1339053"/>
                <a:gd name="connsiteY30" fmla="*/ 6858000 h 6858000"/>
                <a:gd name="connsiteX31" fmla="*/ 932341 w 1339053"/>
                <a:gd name="connsiteY31" fmla="*/ 6858000 h 6858000"/>
                <a:gd name="connsiteX32" fmla="*/ 944496 w 1339053"/>
                <a:gd name="connsiteY32" fmla="*/ 6829656 h 6858000"/>
                <a:gd name="connsiteX33" fmla="*/ 913239 w 1339053"/>
                <a:gd name="connsiteY33" fmla="*/ 6720119 h 6858000"/>
                <a:gd name="connsiteX34" fmla="*/ 870682 w 1339053"/>
                <a:gd name="connsiteY34" fmla="*/ 6655346 h 6858000"/>
                <a:gd name="connsiteX35" fmla="*/ 846442 w 1339053"/>
                <a:gd name="connsiteY35" fmla="*/ 6498594 h 6858000"/>
                <a:gd name="connsiteX36" fmla="*/ 881150 w 1339053"/>
                <a:gd name="connsiteY36" fmla="*/ 6473756 h 6858000"/>
                <a:gd name="connsiteX37" fmla="*/ 922470 w 1339053"/>
                <a:gd name="connsiteY37" fmla="*/ 6377035 h 6858000"/>
                <a:gd name="connsiteX38" fmla="*/ 955039 w 1339053"/>
                <a:gd name="connsiteY38" fmla="*/ 6268585 h 6858000"/>
                <a:gd name="connsiteX39" fmla="*/ 1024350 w 1339053"/>
                <a:gd name="connsiteY39" fmla="*/ 6083443 h 6858000"/>
                <a:gd name="connsiteX40" fmla="*/ 999696 w 1339053"/>
                <a:gd name="connsiteY40" fmla="*/ 5938416 h 6858000"/>
                <a:gd name="connsiteX41" fmla="*/ 988342 w 1339053"/>
                <a:gd name="connsiteY41" fmla="*/ 5882426 h 6858000"/>
                <a:gd name="connsiteX42" fmla="*/ 985444 w 1339053"/>
                <a:gd name="connsiteY42" fmla="*/ 5832438 h 6858000"/>
                <a:gd name="connsiteX43" fmla="*/ 992016 w 1339053"/>
                <a:gd name="connsiteY43" fmla="*/ 5777751 h 6858000"/>
                <a:gd name="connsiteX44" fmla="*/ 995028 w 1339053"/>
                <a:gd name="connsiteY44" fmla="*/ 5641832 h 6858000"/>
                <a:gd name="connsiteX45" fmla="*/ 981247 w 1339053"/>
                <a:gd name="connsiteY45" fmla="*/ 5562522 h 6858000"/>
                <a:gd name="connsiteX46" fmla="*/ 995131 w 1339053"/>
                <a:gd name="connsiteY46" fmla="*/ 5398075 h 6858000"/>
                <a:gd name="connsiteX47" fmla="*/ 997379 w 1339053"/>
                <a:gd name="connsiteY47" fmla="*/ 5283928 h 6858000"/>
                <a:gd name="connsiteX48" fmla="*/ 979617 w 1339053"/>
                <a:gd name="connsiteY48" fmla="*/ 5157396 h 6858000"/>
                <a:gd name="connsiteX49" fmla="*/ 976441 w 1339053"/>
                <a:gd name="connsiteY49" fmla="*/ 5139485 h 6858000"/>
                <a:gd name="connsiteX50" fmla="*/ 953793 w 1339053"/>
                <a:gd name="connsiteY50" fmla="*/ 5091862 h 6858000"/>
                <a:gd name="connsiteX51" fmla="*/ 853056 w 1339053"/>
                <a:gd name="connsiteY51" fmla="*/ 5001787 h 6858000"/>
                <a:gd name="connsiteX52" fmla="*/ 833979 w 1339053"/>
                <a:gd name="connsiteY52" fmla="*/ 4978966 h 6858000"/>
                <a:gd name="connsiteX53" fmla="*/ 796995 w 1339053"/>
                <a:gd name="connsiteY53" fmla="*/ 4813768 h 6858000"/>
                <a:gd name="connsiteX54" fmla="*/ 820590 w 1339053"/>
                <a:gd name="connsiteY54" fmla="*/ 4764057 h 6858000"/>
                <a:gd name="connsiteX55" fmla="*/ 864688 w 1339053"/>
                <a:gd name="connsiteY55" fmla="*/ 4714752 h 6858000"/>
                <a:gd name="connsiteX56" fmla="*/ 910485 w 1339053"/>
                <a:gd name="connsiteY56" fmla="*/ 4590911 h 6858000"/>
                <a:gd name="connsiteX57" fmla="*/ 911445 w 1339053"/>
                <a:gd name="connsiteY57" fmla="*/ 4539571 h 6858000"/>
                <a:gd name="connsiteX58" fmla="*/ 900285 w 1339053"/>
                <a:gd name="connsiteY58" fmla="*/ 4445837 h 6858000"/>
                <a:gd name="connsiteX59" fmla="*/ 863237 w 1339053"/>
                <a:gd name="connsiteY59" fmla="*/ 4364703 h 6858000"/>
                <a:gd name="connsiteX60" fmla="*/ 798070 w 1339053"/>
                <a:gd name="connsiteY60" fmla="*/ 4243284 h 6858000"/>
                <a:gd name="connsiteX61" fmla="*/ 817097 w 1339053"/>
                <a:gd name="connsiteY61" fmla="*/ 4054750 h 6858000"/>
                <a:gd name="connsiteX62" fmla="*/ 826251 w 1339053"/>
                <a:gd name="connsiteY62" fmla="*/ 3982801 h 6858000"/>
                <a:gd name="connsiteX63" fmla="*/ 836848 w 1339053"/>
                <a:gd name="connsiteY63" fmla="*/ 3784939 h 6858000"/>
                <a:gd name="connsiteX64" fmla="*/ 841285 w 1339053"/>
                <a:gd name="connsiteY64" fmla="*/ 3766755 h 6858000"/>
                <a:gd name="connsiteX65" fmla="*/ 841284 w 1339053"/>
                <a:gd name="connsiteY65" fmla="*/ 3766755 h 6858000"/>
                <a:gd name="connsiteX66" fmla="*/ 852925 w 1339053"/>
                <a:gd name="connsiteY66" fmla="*/ 3719034 h 6858000"/>
                <a:gd name="connsiteX67" fmla="*/ 857932 w 1339053"/>
                <a:gd name="connsiteY67" fmla="*/ 3696880 h 6858000"/>
                <a:gd name="connsiteX68" fmla="*/ 853534 w 1339053"/>
                <a:gd name="connsiteY68" fmla="*/ 3507036 h 6858000"/>
                <a:gd name="connsiteX69" fmla="*/ 850226 w 1339053"/>
                <a:gd name="connsiteY69" fmla="*/ 3485839 h 6858000"/>
                <a:gd name="connsiteX70" fmla="*/ 0 w 1339053"/>
                <a:gd name="connsiteY70" fmla="*/ 0 h 6858000"/>
                <a:gd name="connsiteX71" fmla="*/ 455609 w 1339053"/>
                <a:gd name="connsiteY71" fmla="*/ 0 h 6858000"/>
                <a:gd name="connsiteX72" fmla="*/ 459171 w 1339053"/>
                <a:gd name="connsiteY72" fmla="*/ 72395 h 6858000"/>
                <a:gd name="connsiteX73" fmla="*/ 460041 w 1339053"/>
                <a:gd name="connsiteY73" fmla="*/ 131917 h 6858000"/>
                <a:gd name="connsiteX74" fmla="*/ 504421 w 1339053"/>
                <a:gd name="connsiteY74" fmla="*/ 389691 h 6858000"/>
                <a:gd name="connsiteX75" fmla="*/ 582097 w 1339053"/>
                <a:gd name="connsiteY75" fmla="*/ 634609 h 6858000"/>
                <a:gd name="connsiteX76" fmla="*/ 702468 w 1339053"/>
                <a:gd name="connsiteY76" fmla="*/ 834019 h 6858000"/>
                <a:gd name="connsiteX77" fmla="*/ 729203 w 1339053"/>
                <a:gd name="connsiteY77" fmla="*/ 887701 h 6858000"/>
                <a:gd name="connsiteX78" fmla="*/ 743787 w 1339053"/>
                <a:gd name="connsiteY78" fmla="*/ 1016355 h 6858000"/>
                <a:gd name="connsiteX79" fmla="*/ 750083 w 1339053"/>
                <a:gd name="connsiteY79" fmla="*/ 1128060 h 6858000"/>
                <a:gd name="connsiteX80" fmla="*/ 768866 w 1339053"/>
                <a:gd name="connsiteY80" fmla="*/ 1213431 h 6858000"/>
                <a:gd name="connsiteX81" fmla="*/ 787802 w 1339053"/>
                <a:gd name="connsiteY81" fmla="*/ 1286432 h 6858000"/>
                <a:gd name="connsiteX82" fmla="*/ 842837 w 1339053"/>
                <a:gd name="connsiteY82" fmla="*/ 1455511 h 6858000"/>
                <a:gd name="connsiteX83" fmla="*/ 877988 w 1339053"/>
                <a:gd name="connsiteY83" fmla="*/ 1634814 h 6858000"/>
                <a:gd name="connsiteX84" fmla="*/ 941063 w 1339053"/>
                <a:gd name="connsiteY84" fmla="*/ 1789731 h 6858000"/>
                <a:gd name="connsiteX85" fmla="*/ 980124 w 1339053"/>
                <a:gd name="connsiteY85" fmla="*/ 1857657 h 6858000"/>
                <a:gd name="connsiteX86" fmla="*/ 984484 w 1339053"/>
                <a:gd name="connsiteY86" fmla="*/ 1976384 h 6858000"/>
                <a:gd name="connsiteX87" fmla="*/ 1007189 w 1339053"/>
                <a:gd name="connsiteY87" fmla="*/ 2110650 h 6858000"/>
                <a:gd name="connsiteX88" fmla="*/ 1039893 w 1339053"/>
                <a:gd name="connsiteY88" fmla="*/ 2211041 h 6858000"/>
                <a:gd name="connsiteX89" fmla="*/ 1059162 w 1339053"/>
                <a:gd name="connsiteY89" fmla="*/ 2286682 h 6858000"/>
                <a:gd name="connsiteX90" fmla="*/ 1070522 w 1339053"/>
                <a:gd name="connsiteY90" fmla="*/ 2388667 h 6858000"/>
                <a:gd name="connsiteX91" fmla="*/ 1093939 w 1339053"/>
                <a:gd name="connsiteY91" fmla="*/ 2494653 h 6858000"/>
                <a:gd name="connsiteX92" fmla="*/ 1112007 w 1339053"/>
                <a:gd name="connsiteY92" fmla="*/ 2548197 h 6858000"/>
                <a:gd name="connsiteX93" fmla="*/ 1138346 w 1339053"/>
                <a:gd name="connsiteY93" fmla="*/ 2649163 h 6858000"/>
                <a:gd name="connsiteX94" fmla="*/ 1160337 w 1339053"/>
                <a:gd name="connsiteY94" fmla="*/ 2751608 h 6858000"/>
                <a:gd name="connsiteX95" fmla="*/ 1165737 w 1339053"/>
                <a:gd name="connsiteY95" fmla="*/ 2933012 h 6858000"/>
                <a:gd name="connsiteX96" fmla="*/ 1202029 w 1339053"/>
                <a:gd name="connsiteY96" fmla="*/ 3107873 h 6858000"/>
                <a:gd name="connsiteX97" fmla="*/ 1225692 w 1339053"/>
                <a:gd name="connsiteY97" fmla="*/ 3244974 h 6858000"/>
                <a:gd name="connsiteX98" fmla="*/ 1243916 w 1339053"/>
                <a:gd name="connsiteY98" fmla="*/ 3326221 h 6858000"/>
                <a:gd name="connsiteX99" fmla="*/ 1293067 w 1339053"/>
                <a:gd name="connsiteY99" fmla="*/ 3480219 h 6858000"/>
                <a:gd name="connsiteX100" fmla="*/ 1308071 w 1339053"/>
                <a:gd name="connsiteY100" fmla="*/ 3585182 h 6858000"/>
                <a:gd name="connsiteX101" fmla="*/ 1295962 w 1339053"/>
                <a:gd name="connsiteY101" fmla="*/ 3584708 h 6858000"/>
                <a:gd name="connsiteX102" fmla="*/ 1118893 w 1339053"/>
                <a:gd name="connsiteY102" fmla="*/ 3568330 h 6858000"/>
                <a:gd name="connsiteX103" fmla="*/ 1094179 w 1339053"/>
                <a:gd name="connsiteY103" fmla="*/ 3567566 h 6858000"/>
                <a:gd name="connsiteX104" fmla="*/ 922719 w 1339053"/>
                <a:gd name="connsiteY104" fmla="*/ 3516472 h 6858000"/>
                <a:gd name="connsiteX105" fmla="*/ 877028 w 1339053"/>
                <a:gd name="connsiteY105" fmla="*/ 3490955 h 6858000"/>
                <a:gd name="connsiteX106" fmla="*/ 850533 w 1339053"/>
                <a:gd name="connsiteY106" fmla="*/ 3481837 h 6858000"/>
                <a:gd name="connsiteX107" fmla="*/ 852113 w 1339053"/>
                <a:gd name="connsiteY107" fmla="*/ 3461170 h 6858000"/>
                <a:gd name="connsiteX108" fmla="*/ 831383 w 1339053"/>
                <a:gd name="connsiteY108" fmla="*/ 3399179 h 6858000"/>
                <a:gd name="connsiteX109" fmla="*/ 743141 w 1339053"/>
                <a:gd name="connsiteY109" fmla="*/ 3320580 h 6858000"/>
                <a:gd name="connsiteX110" fmla="*/ 713221 w 1339053"/>
                <a:gd name="connsiteY110" fmla="*/ 3251241 h 6858000"/>
                <a:gd name="connsiteX111" fmla="*/ 697098 w 1339053"/>
                <a:gd name="connsiteY111" fmla="*/ 3202528 h 6858000"/>
                <a:gd name="connsiteX112" fmla="*/ 664820 w 1339053"/>
                <a:gd name="connsiteY112" fmla="*/ 3154190 h 6858000"/>
                <a:gd name="connsiteX113" fmla="*/ 572501 w 1339053"/>
                <a:gd name="connsiteY113" fmla="*/ 3087312 h 6858000"/>
                <a:gd name="connsiteX114" fmla="*/ 497703 w 1339053"/>
                <a:gd name="connsiteY114" fmla="*/ 3005243 h 6858000"/>
                <a:gd name="connsiteX115" fmla="*/ 476984 w 1339053"/>
                <a:gd name="connsiteY115" fmla="*/ 2892751 h 6858000"/>
                <a:gd name="connsiteX116" fmla="*/ 468947 w 1339053"/>
                <a:gd name="connsiteY116" fmla="*/ 2824527 h 6858000"/>
                <a:gd name="connsiteX117" fmla="*/ 569138 w 1339053"/>
                <a:gd name="connsiteY117" fmla="*/ 2595026 h 6858000"/>
                <a:gd name="connsiteX118" fmla="*/ 645397 w 1339053"/>
                <a:gd name="connsiteY118" fmla="*/ 2440808 h 6858000"/>
                <a:gd name="connsiteX119" fmla="*/ 651820 w 1339053"/>
                <a:gd name="connsiteY119" fmla="*/ 2384384 h 6858000"/>
                <a:gd name="connsiteX120" fmla="*/ 612994 w 1339053"/>
                <a:gd name="connsiteY120" fmla="*/ 2207332 h 6858000"/>
                <a:gd name="connsiteX121" fmla="*/ 620894 w 1339053"/>
                <a:gd name="connsiteY121" fmla="*/ 2046679 h 6858000"/>
                <a:gd name="connsiteX122" fmla="*/ 644614 w 1339053"/>
                <a:gd name="connsiteY122" fmla="*/ 1931265 h 6858000"/>
                <a:gd name="connsiteX123" fmla="*/ 665994 w 1339053"/>
                <a:gd name="connsiteY123" fmla="*/ 1832337 h 6858000"/>
                <a:gd name="connsiteX124" fmla="*/ 678276 w 1339053"/>
                <a:gd name="connsiteY124" fmla="*/ 1709437 h 6858000"/>
                <a:gd name="connsiteX125" fmla="*/ 672955 w 1339053"/>
                <a:gd name="connsiteY125" fmla="*/ 1636123 h 6858000"/>
                <a:gd name="connsiteX126" fmla="*/ 668480 w 1339053"/>
                <a:gd name="connsiteY126" fmla="*/ 1520749 h 6858000"/>
                <a:gd name="connsiteX127" fmla="*/ 653920 w 1339053"/>
                <a:gd name="connsiteY127" fmla="*/ 1399437 h 6858000"/>
                <a:gd name="connsiteX128" fmla="*/ 612686 w 1339053"/>
                <a:gd name="connsiteY128" fmla="*/ 1296979 h 6858000"/>
                <a:gd name="connsiteX129" fmla="*/ 570220 w 1339053"/>
                <a:gd name="connsiteY129" fmla="*/ 1235618 h 6858000"/>
                <a:gd name="connsiteX130" fmla="*/ 529736 w 1339053"/>
                <a:gd name="connsiteY130" fmla="*/ 1081752 h 6858000"/>
                <a:gd name="connsiteX131" fmla="*/ 414305 w 1339053"/>
                <a:gd name="connsiteY131" fmla="*/ 918292 h 6858000"/>
                <a:gd name="connsiteX132" fmla="*/ 373924 w 1339053"/>
                <a:gd name="connsiteY132" fmla="*/ 825689 h 6858000"/>
                <a:gd name="connsiteX133" fmla="*/ 368949 w 1339053"/>
                <a:gd name="connsiteY133" fmla="*/ 778726 h 6858000"/>
                <a:gd name="connsiteX134" fmla="*/ 347020 w 1339053"/>
                <a:gd name="connsiteY134" fmla="*/ 694643 h 6858000"/>
                <a:gd name="connsiteX135" fmla="*/ 327478 w 1339053"/>
                <a:gd name="connsiteY135" fmla="*/ 642898 h 6858000"/>
                <a:gd name="connsiteX136" fmla="*/ 243468 w 1339053"/>
                <a:gd name="connsiteY136" fmla="*/ 491960 h 6858000"/>
                <a:gd name="connsiteX137" fmla="*/ 218930 w 1339053"/>
                <a:gd name="connsiteY137" fmla="*/ 446010 h 6858000"/>
                <a:gd name="connsiteX138" fmla="*/ 180614 w 1339053"/>
                <a:gd name="connsiteY138" fmla="*/ 354892 h 6858000"/>
                <a:gd name="connsiteX139" fmla="*/ 171988 w 1339053"/>
                <a:gd name="connsiteY139" fmla="*/ 317521 h 6858000"/>
                <a:gd name="connsiteX140" fmla="*/ 139875 w 1339053"/>
                <a:gd name="connsiteY140" fmla="*/ 246378 h 6858000"/>
                <a:gd name="connsiteX141" fmla="*/ 51499 w 1339053"/>
                <a:gd name="connsiteY141" fmla="*/ 73211 h 6858000"/>
                <a:gd name="connsiteX142" fmla="*/ 19690 w 1339053"/>
                <a:gd name="connsiteY142" fmla="*/ 36621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</a:cxnLst>
              <a:rect l="l" t="t" r="r" b="b"/>
              <a:pathLst>
                <a:path w="1339053" h="6858000">
                  <a:moveTo>
                    <a:pt x="850532" y="3481838"/>
                  </a:moveTo>
                  <a:lnTo>
                    <a:pt x="877027" y="3490955"/>
                  </a:lnTo>
                  <a:cubicBezTo>
                    <a:pt x="892941" y="3497986"/>
                    <a:pt x="908176" y="3506416"/>
                    <a:pt x="922718" y="3516472"/>
                  </a:cubicBezTo>
                  <a:cubicBezTo>
                    <a:pt x="967062" y="3547282"/>
                    <a:pt x="1027547" y="3564030"/>
                    <a:pt x="1094179" y="3567567"/>
                  </a:cubicBezTo>
                  <a:cubicBezTo>
                    <a:pt x="1102515" y="3567965"/>
                    <a:pt x="1113434" y="3565936"/>
                    <a:pt x="1118891" y="3568331"/>
                  </a:cubicBezTo>
                  <a:cubicBezTo>
                    <a:pt x="1180628" y="3594888"/>
                    <a:pt x="1237753" y="3586304"/>
                    <a:pt x="1295961" y="3584709"/>
                  </a:cubicBezTo>
                  <a:lnTo>
                    <a:pt x="1308070" y="3585183"/>
                  </a:lnTo>
                  <a:lnTo>
                    <a:pt x="1325263" y="3705453"/>
                  </a:lnTo>
                  <a:cubicBezTo>
                    <a:pt x="1328254" y="3727679"/>
                    <a:pt x="1331526" y="3749922"/>
                    <a:pt x="1334107" y="3772268"/>
                  </a:cubicBezTo>
                  <a:lnTo>
                    <a:pt x="1338203" y="3831076"/>
                  </a:lnTo>
                  <a:lnTo>
                    <a:pt x="1338805" y="3839709"/>
                  </a:lnTo>
                  <a:cubicBezTo>
                    <a:pt x="1339996" y="3932341"/>
                    <a:pt x="1336568" y="4025809"/>
                    <a:pt x="1335635" y="4118635"/>
                  </a:cubicBezTo>
                  <a:cubicBezTo>
                    <a:pt x="1335202" y="4148976"/>
                    <a:pt x="1338805" y="4178868"/>
                    <a:pt x="1337171" y="4209403"/>
                  </a:cubicBezTo>
                  <a:cubicBezTo>
                    <a:pt x="1335445" y="4242449"/>
                    <a:pt x="1327565" y="4276129"/>
                    <a:pt x="1325840" y="4309174"/>
                  </a:cubicBezTo>
                  <a:cubicBezTo>
                    <a:pt x="1322853" y="4364122"/>
                    <a:pt x="1323899" y="4418621"/>
                    <a:pt x="1321122" y="4473630"/>
                  </a:cubicBezTo>
                  <a:cubicBezTo>
                    <a:pt x="1315632" y="4579723"/>
                    <a:pt x="1309019" y="4685750"/>
                    <a:pt x="1302196" y="4791709"/>
                  </a:cubicBezTo>
                  <a:cubicBezTo>
                    <a:pt x="1300696" y="4814383"/>
                    <a:pt x="1294244" y="4837504"/>
                    <a:pt x="1293239" y="4860048"/>
                  </a:cubicBezTo>
                  <a:cubicBezTo>
                    <a:pt x="1290785" y="4919957"/>
                    <a:pt x="1289660" y="4979994"/>
                    <a:pt x="1288829" y="5039837"/>
                  </a:cubicBezTo>
                  <a:cubicBezTo>
                    <a:pt x="1288401" y="5076103"/>
                    <a:pt x="1290512" y="5112310"/>
                    <a:pt x="1289584" y="5148703"/>
                  </a:cubicBezTo>
                  <a:cubicBezTo>
                    <a:pt x="1288845" y="5177820"/>
                    <a:pt x="1286193" y="5207193"/>
                    <a:pt x="1282205" y="5236435"/>
                  </a:cubicBezTo>
                  <a:cubicBezTo>
                    <a:pt x="1278784" y="5261619"/>
                    <a:pt x="1270649" y="5286477"/>
                    <a:pt x="1268145" y="5311662"/>
                  </a:cubicBezTo>
                  <a:cubicBezTo>
                    <a:pt x="1261308" y="5379812"/>
                    <a:pt x="1256387" y="5447703"/>
                    <a:pt x="1250547" y="5515595"/>
                  </a:cubicBezTo>
                  <a:cubicBezTo>
                    <a:pt x="1248113" y="5542776"/>
                    <a:pt x="1244054" y="5570023"/>
                    <a:pt x="1243323" y="5596885"/>
                  </a:cubicBezTo>
                  <a:cubicBezTo>
                    <a:pt x="1241082" y="5668709"/>
                    <a:pt x="1241668" y="5740276"/>
                    <a:pt x="1238303" y="5812036"/>
                  </a:cubicBezTo>
                  <a:cubicBezTo>
                    <a:pt x="1235508" y="5871554"/>
                    <a:pt x="1228259" y="5931392"/>
                    <a:pt x="1223551" y="5991171"/>
                  </a:cubicBezTo>
                  <a:cubicBezTo>
                    <a:pt x="1221675" y="6016549"/>
                    <a:pt x="1222415" y="6041609"/>
                    <a:pt x="1219699" y="6066726"/>
                  </a:cubicBezTo>
                  <a:cubicBezTo>
                    <a:pt x="1213776" y="6123024"/>
                    <a:pt x="1205938" y="6179576"/>
                    <a:pt x="1199935" y="6236130"/>
                  </a:cubicBezTo>
                  <a:cubicBezTo>
                    <a:pt x="1196614" y="6268403"/>
                    <a:pt x="1198425" y="6301127"/>
                    <a:pt x="1192857" y="6333267"/>
                  </a:cubicBezTo>
                  <a:cubicBezTo>
                    <a:pt x="1179603" y="6409590"/>
                    <a:pt x="1163470" y="6485591"/>
                    <a:pt x="1148174" y="6561849"/>
                  </a:cubicBezTo>
                  <a:cubicBezTo>
                    <a:pt x="1132370" y="6640486"/>
                    <a:pt x="1117066" y="6719000"/>
                    <a:pt x="1100424" y="6797385"/>
                  </a:cubicBezTo>
                  <a:lnTo>
                    <a:pt x="1085621" y="6858000"/>
                  </a:lnTo>
                  <a:lnTo>
                    <a:pt x="932341" y="6858000"/>
                  </a:lnTo>
                  <a:lnTo>
                    <a:pt x="944496" y="6829656"/>
                  </a:lnTo>
                  <a:cubicBezTo>
                    <a:pt x="964836" y="6776399"/>
                    <a:pt x="953622" y="6744439"/>
                    <a:pt x="913239" y="6720119"/>
                  </a:cubicBezTo>
                  <a:cubicBezTo>
                    <a:pt x="890880" y="6706443"/>
                    <a:pt x="866986" y="6690318"/>
                    <a:pt x="870682" y="6655346"/>
                  </a:cubicBezTo>
                  <a:cubicBezTo>
                    <a:pt x="876846" y="6598274"/>
                    <a:pt x="889503" y="6540954"/>
                    <a:pt x="846442" y="6498594"/>
                  </a:cubicBezTo>
                  <a:cubicBezTo>
                    <a:pt x="862273" y="6487399"/>
                    <a:pt x="871751" y="6480449"/>
                    <a:pt x="881150" y="6473756"/>
                  </a:cubicBezTo>
                  <a:cubicBezTo>
                    <a:pt x="907245" y="6455292"/>
                    <a:pt x="930705" y="6407516"/>
                    <a:pt x="922470" y="6377035"/>
                  </a:cubicBezTo>
                  <a:cubicBezTo>
                    <a:pt x="910652" y="6332192"/>
                    <a:pt x="925705" y="6299028"/>
                    <a:pt x="955039" y="6268585"/>
                  </a:cubicBezTo>
                  <a:cubicBezTo>
                    <a:pt x="1003777" y="6217606"/>
                    <a:pt x="1017630" y="6148240"/>
                    <a:pt x="1024350" y="6083443"/>
                  </a:cubicBezTo>
                  <a:cubicBezTo>
                    <a:pt x="1029590" y="6034553"/>
                    <a:pt x="1028255" y="5980246"/>
                    <a:pt x="999696" y="5938416"/>
                  </a:cubicBezTo>
                  <a:cubicBezTo>
                    <a:pt x="990505" y="5925141"/>
                    <a:pt x="991039" y="5901884"/>
                    <a:pt x="988342" y="5882426"/>
                  </a:cubicBezTo>
                  <a:cubicBezTo>
                    <a:pt x="986229" y="5866254"/>
                    <a:pt x="984774" y="5849442"/>
                    <a:pt x="985444" y="5832438"/>
                  </a:cubicBezTo>
                  <a:cubicBezTo>
                    <a:pt x="986010" y="5814273"/>
                    <a:pt x="985042" y="5793656"/>
                    <a:pt x="992016" y="5777751"/>
                  </a:cubicBezTo>
                  <a:cubicBezTo>
                    <a:pt x="1012886" y="5729456"/>
                    <a:pt x="1014467" y="5686488"/>
                    <a:pt x="995028" y="5641832"/>
                  </a:cubicBezTo>
                  <a:cubicBezTo>
                    <a:pt x="984984" y="5618696"/>
                    <a:pt x="974301" y="5585771"/>
                    <a:pt x="981247" y="5562522"/>
                  </a:cubicBezTo>
                  <a:cubicBezTo>
                    <a:pt x="998041" y="5505913"/>
                    <a:pt x="997454" y="5454379"/>
                    <a:pt x="995131" y="5398075"/>
                  </a:cubicBezTo>
                  <a:cubicBezTo>
                    <a:pt x="993724" y="5361807"/>
                    <a:pt x="997229" y="5322258"/>
                    <a:pt x="997379" y="5283928"/>
                  </a:cubicBezTo>
                  <a:cubicBezTo>
                    <a:pt x="997473" y="5239095"/>
                    <a:pt x="1006631" y="5193105"/>
                    <a:pt x="979617" y="5157396"/>
                  </a:cubicBezTo>
                  <a:cubicBezTo>
                    <a:pt x="976728" y="5153402"/>
                    <a:pt x="978724" y="5144705"/>
                    <a:pt x="976441" y="5139485"/>
                  </a:cubicBezTo>
                  <a:cubicBezTo>
                    <a:pt x="969619" y="5122991"/>
                    <a:pt x="964828" y="5102888"/>
                    <a:pt x="953793" y="5091862"/>
                  </a:cubicBezTo>
                  <a:cubicBezTo>
                    <a:pt x="921506" y="5059884"/>
                    <a:pt x="886609" y="5031900"/>
                    <a:pt x="853056" y="5001787"/>
                  </a:cubicBezTo>
                  <a:cubicBezTo>
                    <a:pt x="845882" y="4995337"/>
                    <a:pt x="836325" y="4988437"/>
                    <a:pt x="833979" y="4978966"/>
                  </a:cubicBezTo>
                  <a:cubicBezTo>
                    <a:pt x="820602" y="4924328"/>
                    <a:pt x="808509" y="4869239"/>
                    <a:pt x="796995" y="4813768"/>
                  </a:cubicBezTo>
                  <a:cubicBezTo>
                    <a:pt x="792418" y="4791474"/>
                    <a:pt x="803209" y="4777314"/>
                    <a:pt x="820590" y="4764057"/>
                  </a:cubicBezTo>
                  <a:cubicBezTo>
                    <a:pt x="837188" y="4751123"/>
                    <a:pt x="855398" y="4734452"/>
                    <a:pt x="864688" y="4714752"/>
                  </a:cubicBezTo>
                  <a:cubicBezTo>
                    <a:pt x="883062" y="4675275"/>
                    <a:pt x="897521" y="4632902"/>
                    <a:pt x="910485" y="4590911"/>
                  </a:cubicBezTo>
                  <a:cubicBezTo>
                    <a:pt x="915338" y="4575199"/>
                    <a:pt x="912978" y="4556131"/>
                    <a:pt x="911445" y="4539571"/>
                  </a:cubicBezTo>
                  <a:cubicBezTo>
                    <a:pt x="908527" y="4508200"/>
                    <a:pt x="900999" y="4477659"/>
                    <a:pt x="900285" y="4445837"/>
                  </a:cubicBezTo>
                  <a:cubicBezTo>
                    <a:pt x="899539" y="4408923"/>
                    <a:pt x="887958" y="4383340"/>
                    <a:pt x="863237" y="4364703"/>
                  </a:cubicBezTo>
                  <a:cubicBezTo>
                    <a:pt x="826431" y="4336971"/>
                    <a:pt x="808536" y="4292507"/>
                    <a:pt x="798070" y="4243284"/>
                  </a:cubicBezTo>
                  <a:cubicBezTo>
                    <a:pt x="784617" y="4180721"/>
                    <a:pt x="805728" y="4117545"/>
                    <a:pt x="817097" y="4054750"/>
                  </a:cubicBezTo>
                  <a:cubicBezTo>
                    <a:pt x="821537" y="4030724"/>
                    <a:pt x="826632" y="4006057"/>
                    <a:pt x="826251" y="3982801"/>
                  </a:cubicBezTo>
                  <a:cubicBezTo>
                    <a:pt x="825347" y="3916709"/>
                    <a:pt x="825150" y="3850833"/>
                    <a:pt x="836848" y="3784939"/>
                  </a:cubicBezTo>
                  <a:lnTo>
                    <a:pt x="841285" y="3766755"/>
                  </a:lnTo>
                  <a:lnTo>
                    <a:pt x="841284" y="3766755"/>
                  </a:lnTo>
                  <a:lnTo>
                    <a:pt x="852925" y="3719034"/>
                  </a:lnTo>
                  <a:cubicBezTo>
                    <a:pt x="855152" y="3711822"/>
                    <a:pt x="856753" y="3704413"/>
                    <a:pt x="857932" y="3696880"/>
                  </a:cubicBezTo>
                  <a:cubicBezTo>
                    <a:pt x="868683" y="3631632"/>
                    <a:pt x="885300" y="3565939"/>
                    <a:pt x="853534" y="3507036"/>
                  </a:cubicBezTo>
                  <a:cubicBezTo>
                    <a:pt x="850623" y="3501622"/>
                    <a:pt x="849992" y="3494020"/>
                    <a:pt x="850226" y="3485839"/>
                  </a:cubicBezTo>
                  <a:close/>
                  <a:moveTo>
                    <a:pt x="0" y="0"/>
                  </a:moveTo>
                  <a:lnTo>
                    <a:pt x="455609" y="0"/>
                  </a:lnTo>
                  <a:lnTo>
                    <a:pt x="459171" y="72395"/>
                  </a:lnTo>
                  <a:cubicBezTo>
                    <a:pt x="459671" y="92301"/>
                    <a:pt x="456894" y="113171"/>
                    <a:pt x="460041" y="131917"/>
                  </a:cubicBezTo>
                  <a:cubicBezTo>
                    <a:pt x="474213" y="218122"/>
                    <a:pt x="492031" y="302910"/>
                    <a:pt x="504421" y="389691"/>
                  </a:cubicBezTo>
                  <a:cubicBezTo>
                    <a:pt x="517349" y="479177"/>
                    <a:pt x="539516" y="562489"/>
                    <a:pt x="582097" y="634609"/>
                  </a:cubicBezTo>
                  <a:cubicBezTo>
                    <a:pt x="621686" y="701573"/>
                    <a:pt x="662589" y="767248"/>
                    <a:pt x="702468" y="834019"/>
                  </a:cubicBezTo>
                  <a:cubicBezTo>
                    <a:pt x="712587" y="850968"/>
                    <a:pt x="725536" y="867665"/>
                    <a:pt x="729203" y="887701"/>
                  </a:cubicBezTo>
                  <a:cubicBezTo>
                    <a:pt x="736973" y="929321"/>
                    <a:pt x="740155" y="973193"/>
                    <a:pt x="743787" y="1016355"/>
                  </a:cubicBezTo>
                  <a:cubicBezTo>
                    <a:pt x="746786" y="1053398"/>
                    <a:pt x="745800" y="1091467"/>
                    <a:pt x="750083" y="1128060"/>
                  </a:cubicBezTo>
                  <a:cubicBezTo>
                    <a:pt x="753428" y="1157309"/>
                    <a:pt x="762038" y="1185083"/>
                    <a:pt x="768866" y="1213431"/>
                  </a:cubicBezTo>
                  <a:cubicBezTo>
                    <a:pt x="774767" y="1238107"/>
                    <a:pt x="778357" y="1264327"/>
                    <a:pt x="787802" y="1286432"/>
                  </a:cubicBezTo>
                  <a:cubicBezTo>
                    <a:pt x="810582" y="1340304"/>
                    <a:pt x="832653" y="1394242"/>
                    <a:pt x="842837" y="1455511"/>
                  </a:cubicBezTo>
                  <a:cubicBezTo>
                    <a:pt x="853049" y="1515944"/>
                    <a:pt x="867276" y="1574511"/>
                    <a:pt x="877988" y="1634814"/>
                  </a:cubicBezTo>
                  <a:cubicBezTo>
                    <a:pt x="888390" y="1693895"/>
                    <a:pt x="902813" y="1748857"/>
                    <a:pt x="941063" y="1789731"/>
                  </a:cubicBezTo>
                  <a:cubicBezTo>
                    <a:pt x="957906" y="1807908"/>
                    <a:pt x="975122" y="1831564"/>
                    <a:pt x="980124" y="1857657"/>
                  </a:cubicBezTo>
                  <a:cubicBezTo>
                    <a:pt x="987207" y="1894833"/>
                    <a:pt x="980788" y="1937150"/>
                    <a:pt x="984484" y="1976384"/>
                  </a:cubicBezTo>
                  <a:cubicBezTo>
                    <a:pt x="988781" y="2022576"/>
                    <a:pt x="988793" y="2074493"/>
                    <a:pt x="1007189" y="2110650"/>
                  </a:cubicBezTo>
                  <a:cubicBezTo>
                    <a:pt x="1023612" y="2142809"/>
                    <a:pt x="1034723" y="2173610"/>
                    <a:pt x="1039893" y="2211041"/>
                  </a:cubicBezTo>
                  <a:cubicBezTo>
                    <a:pt x="1043484" y="2237261"/>
                    <a:pt x="1057690" y="2260269"/>
                    <a:pt x="1059162" y="2286682"/>
                  </a:cubicBezTo>
                  <a:cubicBezTo>
                    <a:pt x="1061252" y="2321469"/>
                    <a:pt x="1060754" y="2355740"/>
                    <a:pt x="1070522" y="2388667"/>
                  </a:cubicBezTo>
                  <a:cubicBezTo>
                    <a:pt x="1080600" y="2422815"/>
                    <a:pt x="1085513" y="2459602"/>
                    <a:pt x="1093939" y="2494653"/>
                  </a:cubicBezTo>
                  <a:cubicBezTo>
                    <a:pt x="1098500" y="2513273"/>
                    <a:pt x="1106866" y="2529964"/>
                    <a:pt x="1112007" y="2548197"/>
                  </a:cubicBezTo>
                  <a:cubicBezTo>
                    <a:pt x="1121409" y="2581573"/>
                    <a:pt x="1130232" y="2615336"/>
                    <a:pt x="1138346" y="2649163"/>
                  </a:cubicBezTo>
                  <a:cubicBezTo>
                    <a:pt x="1146465" y="2682988"/>
                    <a:pt x="1157699" y="2716368"/>
                    <a:pt x="1160337" y="2751608"/>
                  </a:cubicBezTo>
                  <a:cubicBezTo>
                    <a:pt x="1164714" y="2811646"/>
                    <a:pt x="1159211" y="2873999"/>
                    <a:pt x="1165737" y="2933012"/>
                  </a:cubicBezTo>
                  <a:cubicBezTo>
                    <a:pt x="1172445" y="2992925"/>
                    <a:pt x="1185964" y="3051556"/>
                    <a:pt x="1202029" y="3107873"/>
                  </a:cubicBezTo>
                  <a:cubicBezTo>
                    <a:pt x="1214635" y="3152396"/>
                    <a:pt x="1227749" y="3194534"/>
                    <a:pt x="1225692" y="3244974"/>
                  </a:cubicBezTo>
                  <a:cubicBezTo>
                    <a:pt x="1224565" y="3273123"/>
                    <a:pt x="1231196" y="3305079"/>
                    <a:pt x="1243916" y="3326221"/>
                  </a:cubicBezTo>
                  <a:cubicBezTo>
                    <a:pt x="1271701" y="3372044"/>
                    <a:pt x="1285247" y="3423911"/>
                    <a:pt x="1293067" y="3480219"/>
                  </a:cubicBezTo>
                  <a:lnTo>
                    <a:pt x="1308071" y="3585182"/>
                  </a:lnTo>
                  <a:lnTo>
                    <a:pt x="1295962" y="3584708"/>
                  </a:lnTo>
                  <a:cubicBezTo>
                    <a:pt x="1237754" y="3586303"/>
                    <a:pt x="1180629" y="3594888"/>
                    <a:pt x="1118893" y="3568330"/>
                  </a:cubicBezTo>
                  <a:cubicBezTo>
                    <a:pt x="1113435" y="3565936"/>
                    <a:pt x="1102517" y="3567964"/>
                    <a:pt x="1094179" y="3567566"/>
                  </a:cubicBezTo>
                  <a:cubicBezTo>
                    <a:pt x="1027548" y="3564029"/>
                    <a:pt x="967064" y="3547281"/>
                    <a:pt x="922719" y="3516472"/>
                  </a:cubicBezTo>
                  <a:cubicBezTo>
                    <a:pt x="908178" y="3506414"/>
                    <a:pt x="892942" y="3497984"/>
                    <a:pt x="877028" y="3490955"/>
                  </a:cubicBezTo>
                  <a:lnTo>
                    <a:pt x="850533" y="3481837"/>
                  </a:lnTo>
                  <a:lnTo>
                    <a:pt x="852113" y="3461170"/>
                  </a:lnTo>
                  <a:cubicBezTo>
                    <a:pt x="854391" y="3434500"/>
                    <a:pt x="848474" y="3414331"/>
                    <a:pt x="831383" y="3399179"/>
                  </a:cubicBezTo>
                  <a:cubicBezTo>
                    <a:pt x="801767" y="3373388"/>
                    <a:pt x="773654" y="3344957"/>
                    <a:pt x="743141" y="3320580"/>
                  </a:cubicBezTo>
                  <a:cubicBezTo>
                    <a:pt x="722236" y="3303685"/>
                    <a:pt x="714543" y="3281842"/>
                    <a:pt x="713221" y="3251241"/>
                  </a:cubicBezTo>
                  <a:cubicBezTo>
                    <a:pt x="712555" y="3234106"/>
                    <a:pt x="704768" y="3217029"/>
                    <a:pt x="697098" y="3202528"/>
                  </a:cubicBezTo>
                  <a:cubicBezTo>
                    <a:pt x="687845" y="3184997"/>
                    <a:pt x="672212" y="3172554"/>
                    <a:pt x="664820" y="3154190"/>
                  </a:cubicBezTo>
                  <a:cubicBezTo>
                    <a:pt x="646169" y="3109209"/>
                    <a:pt x="616744" y="3087991"/>
                    <a:pt x="572501" y="3087312"/>
                  </a:cubicBezTo>
                  <a:cubicBezTo>
                    <a:pt x="533259" y="3086763"/>
                    <a:pt x="493731" y="3044085"/>
                    <a:pt x="497703" y="3005243"/>
                  </a:cubicBezTo>
                  <a:cubicBezTo>
                    <a:pt x="502030" y="2962279"/>
                    <a:pt x="490540" y="2928257"/>
                    <a:pt x="476984" y="2892751"/>
                  </a:cubicBezTo>
                  <a:cubicBezTo>
                    <a:pt x="469363" y="2872905"/>
                    <a:pt x="465404" y="2847135"/>
                    <a:pt x="468947" y="2824527"/>
                  </a:cubicBezTo>
                  <a:cubicBezTo>
                    <a:pt x="482188" y="2738605"/>
                    <a:pt x="520979" y="2665650"/>
                    <a:pt x="569138" y="2595026"/>
                  </a:cubicBezTo>
                  <a:cubicBezTo>
                    <a:pt x="600577" y="2548865"/>
                    <a:pt x="622260" y="2493483"/>
                    <a:pt x="645397" y="2440808"/>
                  </a:cubicBezTo>
                  <a:cubicBezTo>
                    <a:pt x="652529" y="2424387"/>
                    <a:pt x="655029" y="2401457"/>
                    <a:pt x="651820" y="2384384"/>
                  </a:cubicBezTo>
                  <a:cubicBezTo>
                    <a:pt x="640949" y="2324596"/>
                    <a:pt x="629163" y="2264805"/>
                    <a:pt x="612994" y="2207332"/>
                  </a:cubicBezTo>
                  <a:cubicBezTo>
                    <a:pt x="597678" y="2153787"/>
                    <a:pt x="601053" y="2099808"/>
                    <a:pt x="620894" y="2046679"/>
                  </a:cubicBezTo>
                  <a:cubicBezTo>
                    <a:pt x="635367" y="2007977"/>
                    <a:pt x="641110" y="1970814"/>
                    <a:pt x="644614" y="1931265"/>
                  </a:cubicBezTo>
                  <a:cubicBezTo>
                    <a:pt x="647465" y="1898285"/>
                    <a:pt x="653360" y="1862859"/>
                    <a:pt x="665994" y="1832337"/>
                  </a:cubicBezTo>
                  <a:cubicBezTo>
                    <a:pt x="683779" y="1789578"/>
                    <a:pt x="688928" y="1751381"/>
                    <a:pt x="678276" y="1709437"/>
                  </a:cubicBezTo>
                  <a:cubicBezTo>
                    <a:pt x="672576" y="1687079"/>
                    <a:pt x="673987" y="1660990"/>
                    <a:pt x="672955" y="1636123"/>
                  </a:cubicBezTo>
                  <a:cubicBezTo>
                    <a:pt x="671272" y="1597795"/>
                    <a:pt x="671867" y="1558758"/>
                    <a:pt x="668480" y="1520749"/>
                  </a:cubicBezTo>
                  <a:cubicBezTo>
                    <a:pt x="665050" y="1479903"/>
                    <a:pt x="655019" y="1440408"/>
                    <a:pt x="653920" y="1399437"/>
                  </a:cubicBezTo>
                  <a:cubicBezTo>
                    <a:pt x="652652" y="1355309"/>
                    <a:pt x="639893" y="1323154"/>
                    <a:pt x="612686" y="1296979"/>
                  </a:cubicBezTo>
                  <a:cubicBezTo>
                    <a:pt x="595576" y="1280408"/>
                    <a:pt x="578401" y="1259588"/>
                    <a:pt x="570220" y="1235618"/>
                  </a:cubicBezTo>
                  <a:cubicBezTo>
                    <a:pt x="553631" y="1186194"/>
                    <a:pt x="545669" y="1131821"/>
                    <a:pt x="529736" y="1081752"/>
                  </a:cubicBezTo>
                  <a:cubicBezTo>
                    <a:pt x="507466" y="1011390"/>
                    <a:pt x="481332" y="944631"/>
                    <a:pt x="414305" y="918292"/>
                  </a:cubicBezTo>
                  <a:cubicBezTo>
                    <a:pt x="377314" y="903769"/>
                    <a:pt x="368843" y="874065"/>
                    <a:pt x="373924" y="825689"/>
                  </a:cubicBezTo>
                  <a:cubicBezTo>
                    <a:pt x="375689" y="809590"/>
                    <a:pt x="376722" y="786203"/>
                    <a:pt x="368949" y="778726"/>
                  </a:cubicBezTo>
                  <a:cubicBezTo>
                    <a:pt x="345838" y="756354"/>
                    <a:pt x="349308" y="725824"/>
                    <a:pt x="347020" y="694643"/>
                  </a:cubicBezTo>
                  <a:cubicBezTo>
                    <a:pt x="345704" y="675894"/>
                    <a:pt x="339306" y="651346"/>
                    <a:pt x="327478" y="642898"/>
                  </a:cubicBezTo>
                  <a:cubicBezTo>
                    <a:pt x="279698" y="608395"/>
                    <a:pt x="263590" y="549247"/>
                    <a:pt x="243468" y="491960"/>
                  </a:cubicBezTo>
                  <a:cubicBezTo>
                    <a:pt x="237433" y="475142"/>
                    <a:pt x="230250" y="456843"/>
                    <a:pt x="218930" y="446010"/>
                  </a:cubicBezTo>
                  <a:cubicBezTo>
                    <a:pt x="194433" y="422927"/>
                    <a:pt x="180036" y="395344"/>
                    <a:pt x="180614" y="354892"/>
                  </a:cubicBezTo>
                  <a:cubicBezTo>
                    <a:pt x="180923" y="342010"/>
                    <a:pt x="176523" y="328798"/>
                    <a:pt x="171988" y="317521"/>
                  </a:cubicBezTo>
                  <a:cubicBezTo>
                    <a:pt x="162052" y="293291"/>
                    <a:pt x="148442" y="271315"/>
                    <a:pt x="139875" y="246378"/>
                  </a:cubicBezTo>
                  <a:cubicBezTo>
                    <a:pt x="117577" y="182780"/>
                    <a:pt x="95749" y="119890"/>
                    <a:pt x="51499" y="73211"/>
                  </a:cubicBezTo>
                  <a:cubicBezTo>
                    <a:pt x="40691" y="61834"/>
                    <a:pt x="29467" y="49763"/>
                    <a:pt x="19690" y="366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96840F9-95E6-4C98-BFE4-21B595423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61507" y="0"/>
              <a:ext cx="1339053" cy="6858000"/>
            </a:xfrm>
            <a:custGeom>
              <a:avLst/>
              <a:gdLst>
                <a:gd name="connsiteX0" fmla="*/ 850532 w 1339053"/>
                <a:gd name="connsiteY0" fmla="*/ 3481838 h 6858000"/>
                <a:gd name="connsiteX1" fmla="*/ 877027 w 1339053"/>
                <a:gd name="connsiteY1" fmla="*/ 3490955 h 6858000"/>
                <a:gd name="connsiteX2" fmla="*/ 922718 w 1339053"/>
                <a:gd name="connsiteY2" fmla="*/ 3516472 h 6858000"/>
                <a:gd name="connsiteX3" fmla="*/ 1094179 w 1339053"/>
                <a:gd name="connsiteY3" fmla="*/ 3567567 h 6858000"/>
                <a:gd name="connsiteX4" fmla="*/ 1118891 w 1339053"/>
                <a:gd name="connsiteY4" fmla="*/ 3568331 h 6858000"/>
                <a:gd name="connsiteX5" fmla="*/ 1295961 w 1339053"/>
                <a:gd name="connsiteY5" fmla="*/ 3584709 h 6858000"/>
                <a:gd name="connsiteX6" fmla="*/ 1308070 w 1339053"/>
                <a:gd name="connsiteY6" fmla="*/ 3585183 h 6858000"/>
                <a:gd name="connsiteX7" fmla="*/ 1325263 w 1339053"/>
                <a:gd name="connsiteY7" fmla="*/ 3705453 h 6858000"/>
                <a:gd name="connsiteX8" fmla="*/ 1334107 w 1339053"/>
                <a:gd name="connsiteY8" fmla="*/ 3772268 h 6858000"/>
                <a:gd name="connsiteX9" fmla="*/ 1338203 w 1339053"/>
                <a:gd name="connsiteY9" fmla="*/ 3831076 h 6858000"/>
                <a:gd name="connsiteX10" fmla="*/ 1338805 w 1339053"/>
                <a:gd name="connsiteY10" fmla="*/ 3839709 h 6858000"/>
                <a:gd name="connsiteX11" fmla="*/ 1335635 w 1339053"/>
                <a:gd name="connsiteY11" fmla="*/ 4118635 h 6858000"/>
                <a:gd name="connsiteX12" fmla="*/ 1337171 w 1339053"/>
                <a:gd name="connsiteY12" fmla="*/ 4209403 h 6858000"/>
                <a:gd name="connsiteX13" fmla="*/ 1325840 w 1339053"/>
                <a:gd name="connsiteY13" fmla="*/ 4309174 h 6858000"/>
                <a:gd name="connsiteX14" fmla="*/ 1321122 w 1339053"/>
                <a:gd name="connsiteY14" fmla="*/ 4473630 h 6858000"/>
                <a:gd name="connsiteX15" fmla="*/ 1302196 w 1339053"/>
                <a:gd name="connsiteY15" fmla="*/ 4791709 h 6858000"/>
                <a:gd name="connsiteX16" fmla="*/ 1293239 w 1339053"/>
                <a:gd name="connsiteY16" fmla="*/ 4860048 h 6858000"/>
                <a:gd name="connsiteX17" fmla="*/ 1288829 w 1339053"/>
                <a:gd name="connsiteY17" fmla="*/ 5039837 h 6858000"/>
                <a:gd name="connsiteX18" fmla="*/ 1289584 w 1339053"/>
                <a:gd name="connsiteY18" fmla="*/ 5148703 h 6858000"/>
                <a:gd name="connsiteX19" fmla="*/ 1282205 w 1339053"/>
                <a:gd name="connsiteY19" fmla="*/ 5236435 h 6858000"/>
                <a:gd name="connsiteX20" fmla="*/ 1268145 w 1339053"/>
                <a:gd name="connsiteY20" fmla="*/ 5311662 h 6858000"/>
                <a:gd name="connsiteX21" fmla="*/ 1250547 w 1339053"/>
                <a:gd name="connsiteY21" fmla="*/ 5515595 h 6858000"/>
                <a:gd name="connsiteX22" fmla="*/ 1243323 w 1339053"/>
                <a:gd name="connsiteY22" fmla="*/ 5596885 h 6858000"/>
                <a:gd name="connsiteX23" fmla="*/ 1238303 w 1339053"/>
                <a:gd name="connsiteY23" fmla="*/ 5812036 h 6858000"/>
                <a:gd name="connsiteX24" fmla="*/ 1223551 w 1339053"/>
                <a:gd name="connsiteY24" fmla="*/ 5991171 h 6858000"/>
                <a:gd name="connsiteX25" fmla="*/ 1219699 w 1339053"/>
                <a:gd name="connsiteY25" fmla="*/ 6066726 h 6858000"/>
                <a:gd name="connsiteX26" fmla="*/ 1199935 w 1339053"/>
                <a:gd name="connsiteY26" fmla="*/ 6236130 h 6858000"/>
                <a:gd name="connsiteX27" fmla="*/ 1192857 w 1339053"/>
                <a:gd name="connsiteY27" fmla="*/ 6333267 h 6858000"/>
                <a:gd name="connsiteX28" fmla="*/ 1148174 w 1339053"/>
                <a:gd name="connsiteY28" fmla="*/ 6561849 h 6858000"/>
                <a:gd name="connsiteX29" fmla="*/ 1100424 w 1339053"/>
                <a:gd name="connsiteY29" fmla="*/ 6797385 h 6858000"/>
                <a:gd name="connsiteX30" fmla="*/ 1085621 w 1339053"/>
                <a:gd name="connsiteY30" fmla="*/ 6858000 h 6858000"/>
                <a:gd name="connsiteX31" fmla="*/ 932341 w 1339053"/>
                <a:gd name="connsiteY31" fmla="*/ 6858000 h 6858000"/>
                <a:gd name="connsiteX32" fmla="*/ 944496 w 1339053"/>
                <a:gd name="connsiteY32" fmla="*/ 6829656 h 6858000"/>
                <a:gd name="connsiteX33" fmla="*/ 913239 w 1339053"/>
                <a:gd name="connsiteY33" fmla="*/ 6720119 h 6858000"/>
                <a:gd name="connsiteX34" fmla="*/ 870682 w 1339053"/>
                <a:gd name="connsiteY34" fmla="*/ 6655346 h 6858000"/>
                <a:gd name="connsiteX35" fmla="*/ 846442 w 1339053"/>
                <a:gd name="connsiteY35" fmla="*/ 6498594 h 6858000"/>
                <a:gd name="connsiteX36" fmla="*/ 881150 w 1339053"/>
                <a:gd name="connsiteY36" fmla="*/ 6473756 h 6858000"/>
                <a:gd name="connsiteX37" fmla="*/ 922470 w 1339053"/>
                <a:gd name="connsiteY37" fmla="*/ 6377035 h 6858000"/>
                <a:gd name="connsiteX38" fmla="*/ 955039 w 1339053"/>
                <a:gd name="connsiteY38" fmla="*/ 6268585 h 6858000"/>
                <a:gd name="connsiteX39" fmla="*/ 1024350 w 1339053"/>
                <a:gd name="connsiteY39" fmla="*/ 6083443 h 6858000"/>
                <a:gd name="connsiteX40" fmla="*/ 999696 w 1339053"/>
                <a:gd name="connsiteY40" fmla="*/ 5938416 h 6858000"/>
                <a:gd name="connsiteX41" fmla="*/ 988342 w 1339053"/>
                <a:gd name="connsiteY41" fmla="*/ 5882426 h 6858000"/>
                <a:gd name="connsiteX42" fmla="*/ 985444 w 1339053"/>
                <a:gd name="connsiteY42" fmla="*/ 5832438 h 6858000"/>
                <a:gd name="connsiteX43" fmla="*/ 992016 w 1339053"/>
                <a:gd name="connsiteY43" fmla="*/ 5777751 h 6858000"/>
                <a:gd name="connsiteX44" fmla="*/ 995028 w 1339053"/>
                <a:gd name="connsiteY44" fmla="*/ 5641832 h 6858000"/>
                <a:gd name="connsiteX45" fmla="*/ 981247 w 1339053"/>
                <a:gd name="connsiteY45" fmla="*/ 5562522 h 6858000"/>
                <a:gd name="connsiteX46" fmla="*/ 995131 w 1339053"/>
                <a:gd name="connsiteY46" fmla="*/ 5398075 h 6858000"/>
                <a:gd name="connsiteX47" fmla="*/ 997379 w 1339053"/>
                <a:gd name="connsiteY47" fmla="*/ 5283928 h 6858000"/>
                <a:gd name="connsiteX48" fmla="*/ 979617 w 1339053"/>
                <a:gd name="connsiteY48" fmla="*/ 5157396 h 6858000"/>
                <a:gd name="connsiteX49" fmla="*/ 976441 w 1339053"/>
                <a:gd name="connsiteY49" fmla="*/ 5139485 h 6858000"/>
                <a:gd name="connsiteX50" fmla="*/ 953793 w 1339053"/>
                <a:gd name="connsiteY50" fmla="*/ 5091862 h 6858000"/>
                <a:gd name="connsiteX51" fmla="*/ 853056 w 1339053"/>
                <a:gd name="connsiteY51" fmla="*/ 5001787 h 6858000"/>
                <a:gd name="connsiteX52" fmla="*/ 833979 w 1339053"/>
                <a:gd name="connsiteY52" fmla="*/ 4978966 h 6858000"/>
                <a:gd name="connsiteX53" fmla="*/ 796995 w 1339053"/>
                <a:gd name="connsiteY53" fmla="*/ 4813768 h 6858000"/>
                <a:gd name="connsiteX54" fmla="*/ 820590 w 1339053"/>
                <a:gd name="connsiteY54" fmla="*/ 4764057 h 6858000"/>
                <a:gd name="connsiteX55" fmla="*/ 864688 w 1339053"/>
                <a:gd name="connsiteY55" fmla="*/ 4714752 h 6858000"/>
                <a:gd name="connsiteX56" fmla="*/ 910485 w 1339053"/>
                <a:gd name="connsiteY56" fmla="*/ 4590911 h 6858000"/>
                <a:gd name="connsiteX57" fmla="*/ 911445 w 1339053"/>
                <a:gd name="connsiteY57" fmla="*/ 4539571 h 6858000"/>
                <a:gd name="connsiteX58" fmla="*/ 900285 w 1339053"/>
                <a:gd name="connsiteY58" fmla="*/ 4445837 h 6858000"/>
                <a:gd name="connsiteX59" fmla="*/ 863237 w 1339053"/>
                <a:gd name="connsiteY59" fmla="*/ 4364703 h 6858000"/>
                <a:gd name="connsiteX60" fmla="*/ 798070 w 1339053"/>
                <a:gd name="connsiteY60" fmla="*/ 4243284 h 6858000"/>
                <a:gd name="connsiteX61" fmla="*/ 817097 w 1339053"/>
                <a:gd name="connsiteY61" fmla="*/ 4054750 h 6858000"/>
                <a:gd name="connsiteX62" fmla="*/ 826251 w 1339053"/>
                <a:gd name="connsiteY62" fmla="*/ 3982801 h 6858000"/>
                <a:gd name="connsiteX63" fmla="*/ 836848 w 1339053"/>
                <a:gd name="connsiteY63" fmla="*/ 3784939 h 6858000"/>
                <a:gd name="connsiteX64" fmla="*/ 841285 w 1339053"/>
                <a:gd name="connsiteY64" fmla="*/ 3766755 h 6858000"/>
                <a:gd name="connsiteX65" fmla="*/ 841284 w 1339053"/>
                <a:gd name="connsiteY65" fmla="*/ 3766755 h 6858000"/>
                <a:gd name="connsiteX66" fmla="*/ 852925 w 1339053"/>
                <a:gd name="connsiteY66" fmla="*/ 3719034 h 6858000"/>
                <a:gd name="connsiteX67" fmla="*/ 857932 w 1339053"/>
                <a:gd name="connsiteY67" fmla="*/ 3696880 h 6858000"/>
                <a:gd name="connsiteX68" fmla="*/ 853534 w 1339053"/>
                <a:gd name="connsiteY68" fmla="*/ 3507036 h 6858000"/>
                <a:gd name="connsiteX69" fmla="*/ 850226 w 1339053"/>
                <a:gd name="connsiteY69" fmla="*/ 3485839 h 6858000"/>
                <a:gd name="connsiteX70" fmla="*/ 0 w 1339053"/>
                <a:gd name="connsiteY70" fmla="*/ 0 h 6858000"/>
                <a:gd name="connsiteX71" fmla="*/ 455609 w 1339053"/>
                <a:gd name="connsiteY71" fmla="*/ 0 h 6858000"/>
                <a:gd name="connsiteX72" fmla="*/ 459171 w 1339053"/>
                <a:gd name="connsiteY72" fmla="*/ 72395 h 6858000"/>
                <a:gd name="connsiteX73" fmla="*/ 460041 w 1339053"/>
                <a:gd name="connsiteY73" fmla="*/ 131917 h 6858000"/>
                <a:gd name="connsiteX74" fmla="*/ 504421 w 1339053"/>
                <a:gd name="connsiteY74" fmla="*/ 389691 h 6858000"/>
                <a:gd name="connsiteX75" fmla="*/ 582097 w 1339053"/>
                <a:gd name="connsiteY75" fmla="*/ 634609 h 6858000"/>
                <a:gd name="connsiteX76" fmla="*/ 702468 w 1339053"/>
                <a:gd name="connsiteY76" fmla="*/ 834019 h 6858000"/>
                <a:gd name="connsiteX77" fmla="*/ 729203 w 1339053"/>
                <a:gd name="connsiteY77" fmla="*/ 887701 h 6858000"/>
                <a:gd name="connsiteX78" fmla="*/ 743787 w 1339053"/>
                <a:gd name="connsiteY78" fmla="*/ 1016355 h 6858000"/>
                <a:gd name="connsiteX79" fmla="*/ 750083 w 1339053"/>
                <a:gd name="connsiteY79" fmla="*/ 1128060 h 6858000"/>
                <a:gd name="connsiteX80" fmla="*/ 768866 w 1339053"/>
                <a:gd name="connsiteY80" fmla="*/ 1213431 h 6858000"/>
                <a:gd name="connsiteX81" fmla="*/ 787802 w 1339053"/>
                <a:gd name="connsiteY81" fmla="*/ 1286432 h 6858000"/>
                <a:gd name="connsiteX82" fmla="*/ 842837 w 1339053"/>
                <a:gd name="connsiteY82" fmla="*/ 1455511 h 6858000"/>
                <a:gd name="connsiteX83" fmla="*/ 877988 w 1339053"/>
                <a:gd name="connsiteY83" fmla="*/ 1634814 h 6858000"/>
                <a:gd name="connsiteX84" fmla="*/ 941063 w 1339053"/>
                <a:gd name="connsiteY84" fmla="*/ 1789731 h 6858000"/>
                <a:gd name="connsiteX85" fmla="*/ 980124 w 1339053"/>
                <a:gd name="connsiteY85" fmla="*/ 1857657 h 6858000"/>
                <a:gd name="connsiteX86" fmla="*/ 984484 w 1339053"/>
                <a:gd name="connsiteY86" fmla="*/ 1976384 h 6858000"/>
                <a:gd name="connsiteX87" fmla="*/ 1007189 w 1339053"/>
                <a:gd name="connsiteY87" fmla="*/ 2110650 h 6858000"/>
                <a:gd name="connsiteX88" fmla="*/ 1039893 w 1339053"/>
                <a:gd name="connsiteY88" fmla="*/ 2211041 h 6858000"/>
                <a:gd name="connsiteX89" fmla="*/ 1059162 w 1339053"/>
                <a:gd name="connsiteY89" fmla="*/ 2286682 h 6858000"/>
                <a:gd name="connsiteX90" fmla="*/ 1070522 w 1339053"/>
                <a:gd name="connsiteY90" fmla="*/ 2388667 h 6858000"/>
                <a:gd name="connsiteX91" fmla="*/ 1093939 w 1339053"/>
                <a:gd name="connsiteY91" fmla="*/ 2494653 h 6858000"/>
                <a:gd name="connsiteX92" fmla="*/ 1112007 w 1339053"/>
                <a:gd name="connsiteY92" fmla="*/ 2548197 h 6858000"/>
                <a:gd name="connsiteX93" fmla="*/ 1138346 w 1339053"/>
                <a:gd name="connsiteY93" fmla="*/ 2649163 h 6858000"/>
                <a:gd name="connsiteX94" fmla="*/ 1160337 w 1339053"/>
                <a:gd name="connsiteY94" fmla="*/ 2751608 h 6858000"/>
                <a:gd name="connsiteX95" fmla="*/ 1165737 w 1339053"/>
                <a:gd name="connsiteY95" fmla="*/ 2933012 h 6858000"/>
                <a:gd name="connsiteX96" fmla="*/ 1202029 w 1339053"/>
                <a:gd name="connsiteY96" fmla="*/ 3107873 h 6858000"/>
                <a:gd name="connsiteX97" fmla="*/ 1225692 w 1339053"/>
                <a:gd name="connsiteY97" fmla="*/ 3244974 h 6858000"/>
                <a:gd name="connsiteX98" fmla="*/ 1243916 w 1339053"/>
                <a:gd name="connsiteY98" fmla="*/ 3326221 h 6858000"/>
                <a:gd name="connsiteX99" fmla="*/ 1293067 w 1339053"/>
                <a:gd name="connsiteY99" fmla="*/ 3480219 h 6858000"/>
                <a:gd name="connsiteX100" fmla="*/ 1308071 w 1339053"/>
                <a:gd name="connsiteY100" fmla="*/ 3585182 h 6858000"/>
                <a:gd name="connsiteX101" fmla="*/ 1295962 w 1339053"/>
                <a:gd name="connsiteY101" fmla="*/ 3584708 h 6858000"/>
                <a:gd name="connsiteX102" fmla="*/ 1118893 w 1339053"/>
                <a:gd name="connsiteY102" fmla="*/ 3568330 h 6858000"/>
                <a:gd name="connsiteX103" fmla="*/ 1094179 w 1339053"/>
                <a:gd name="connsiteY103" fmla="*/ 3567566 h 6858000"/>
                <a:gd name="connsiteX104" fmla="*/ 922719 w 1339053"/>
                <a:gd name="connsiteY104" fmla="*/ 3516472 h 6858000"/>
                <a:gd name="connsiteX105" fmla="*/ 877028 w 1339053"/>
                <a:gd name="connsiteY105" fmla="*/ 3490955 h 6858000"/>
                <a:gd name="connsiteX106" fmla="*/ 850533 w 1339053"/>
                <a:gd name="connsiteY106" fmla="*/ 3481837 h 6858000"/>
                <a:gd name="connsiteX107" fmla="*/ 852113 w 1339053"/>
                <a:gd name="connsiteY107" fmla="*/ 3461170 h 6858000"/>
                <a:gd name="connsiteX108" fmla="*/ 831383 w 1339053"/>
                <a:gd name="connsiteY108" fmla="*/ 3399179 h 6858000"/>
                <a:gd name="connsiteX109" fmla="*/ 743141 w 1339053"/>
                <a:gd name="connsiteY109" fmla="*/ 3320580 h 6858000"/>
                <a:gd name="connsiteX110" fmla="*/ 713221 w 1339053"/>
                <a:gd name="connsiteY110" fmla="*/ 3251241 h 6858000"/>
                <a:gd name="connsiteX111" fmla="*/ 697098 w 1339053"/>
                <a:gd name="connsiteY111" fmla="*/ 3202528 h 6858000"/>
                <a:gd name="connsiteX112" fmla="*/ 664820 w 1339053"/>
                <a:gd name="connsiteY112" fmla="*/ 3154190 h 6858000"/>
                <a:gd name="connsiteX113" fmla="*/ 572501 w 1339053"/>
                <a:gd name="connsiteY113" fmla="*/ 3087312 h 6858000"/>
                <a:gd name="connsiteX114" fmla="*/ 497703 w 1339053"/>
                <a:gd name="connsiteY114" fmla="*/ 3005243 h 6858000"/>
                <a:gd name="connsiteX115" fmla="*/ 476984 w 1339053"/>
                <a:gd name="connsiteY115" fmla="*/ 2892751 h 6858000"/>
                <a:gd name="connsiteX116" fmla="*/ 468947 w 1339053"/>
                <a:gd name="connsiteY116" fmla="*/ 2824527 h 6858000"/>
                <a:gd name="connsiteX117" fmla="*/ 569138 w 1339053"/>
                <a:gd name="connsiteY117" fmla="*/ 2595026 h 6858000"/>
                <a:gd name="connsiteX118" fmla="*/ 645397 w 1339053"/>
                <a:gd name="connsiteY118" fmla="*/ 2440808 h 6858000"/>
                <a:gd name="connsiteX119" fmla="*/ 651820 w 1339053"/>
                <a:gd name="connsiteY119" fmla="*/ 2384384 h 6858000"/>
                <a:gd name="connsiteX120" fmla="*/ 612994 w 1339053"/>
                <a:gd name="connsiteY120" fmla="*/ 2207332 h 6858000"/>
                <a:gd name="connsiteX121" fmla="*/ 620894 w 1339053"/>
                <a:gd name="connsiteY121" fmla="*/ 2046679 h 6858000"/>
                <a:gd name="connsiteX122" fmla="*/ 644614 w 1339053"/>
                <a:gd name="connsiteY122" fmla="*/ 1931265 h 6858000"/>
                <a:gd name="connsiteX123" fmla="*/ 665994 w 1339053"/>
                <a:gd name="connsiteY123" fmla="*/ 1832337 h 6858000"/>
                <a:gd name="connsiteX124" fmla="*/ 678276 w 1339053"/>
                <a:gd name="connsiteY124" fmla="*/ 1709437 h 6858000"/>
                <a:gd name="connsiteX125" fmla="*/ 672955 w 1339053"/>
                <a:gd name="connsiteY125" fmla="*/ 1636123 h 6858000"/>
                <a:gd name="connsiteX126" fmla="*/ 668480 w 1339053"/>
                <a:gd name="connsiteY126" fmla="*/ 1520749 h 6858000"/>
                <a:gd name="connsiteX127" fmla="*/ 653920 w 1339053"/>
                <a:gd name="connsiteY127" fmla="*/ 1399437 h 6858000"/>
                <a:gd name="connsiteX128" fmla="*/ 612686 w 1339053"/>
                <a:gd name="connsiteY128" fmla="*/ 1296979 h 6858000"/>
                <a:gd name="connsiteX129" fmla="*/ 570220 w 1339053"/>
                <a:gd name="connsiteY129" fmla="*/ 1235618 h 6858000"/>
                <a:gd name="connsiteX130" fmla="*/ 529736 w 1339053"/>
                <a:gd name="connsiteY130" fmla="*/ 1081752 h 6858000"/>
                <a:gd name="connsiteX131" fmla="*/ 414305 w 1339053"/>
                <a:gd name="connsiteY131" fmla="*/ 918292 h 6858000"/>
                <a:gd name="connsiteX132" fmla="*/ 373924 w 1339053"/>
                <a:gd name="connsiteY132" fmla="*/ 825689 h 6858000"/>
                <a:gd name="connsiteX133" fmla="*/ 368949 w 1339053"/>
                <a:gd name="connsiteY133" fmla="*/ 778726 h 6858000"/>
                <a:gd name="connsiteX134" fmla="*/ 347020 w 1339053"/>
                <a:gd name="connsiteY134" fmla="*/ 694643 h 6858000"/>
                <a:gd name="connsiteX135" fmla="*/ 327478 w 1339053"/>
                <a:gd name="connsiteY135" fmla="*/ 642898 h 6858000"/>
                <a:gd name="connsiteX136" fmla="*/ 243468 w 1339053"/>
                <a:gd name="connsiteY136" fmla="*/ 491960 h 6858000"/>
                <a:gd name="connsiteX137" fmla="*/ 218930 w 1339053"/>
                <a:gd name="connsiteY137" fmla="*/ 446010 h 6858000"/>
                <a:gd name="connsiteX138" fmla="*/ 180614 w 1339053"/>
                <a:gd name="connsiteY138" fmla="*/ 354892 h 6858000"/>
                <a:gd name="connsiteX139" fmla="*/ 171988 w 1339053"/>
                <a:gd name="connsiteY139" fmla="*/ 317521 h 6858000"/>
                <a:gd name="connsiteX140" fmla="*/ 139875 w 1339053"/>
                <a:gd name="connsiteY140" fmla="*/ 246378 h 6858000"/>
                <a:gd name="connsiteX141" fmla="*/ 51499 w 1339053"/>
                <a:gd name="connsiteY141" fmla="*/ 73211 h 6858000"/>
                <a:gd name="connsiteX142" fmla="*/ 19690 w 1339053"/>
                <a:gd name="connsiteY142" fmla="*/ 36621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</a:cxnLst>
              <a:rect l="l" t="t" r="r" b="b"/>
              <a:pathLst>
                <a:path w="1339053" h="6858000">
                  <a:moveTo>
                    <a:pt x="850532" y="3481838"/>
                  </a:moveTo>
                  <a:lnTo>
                    <a:pt x="877027" y="3490955"/>
                  </a:lnTo>
                  <a:cubicBezTo>
                    <a:pt x="892941" y="3497986"/>
                    <a:pt x="908176" y="3506416"/>
                    <a:pt x="922718" y="3516472"/>
                  </a:cubicBezTo>
                  <a:cubicBezTo>
                    <a:pt x="967062" y="3547282"/>
                    <a:pt x="1027547" y="3564030"/>
                    <a:pt x="1094179" y="3567567"/>
                  </a:cubicBezTo>
                  <a:cubicBezTo>
                    <a:pt x="1102515" y="3567965"/>
                    <a:pt x="1113434" y="3565936"/>
                    <a:pt x="1118891" y="3568331"/>
                  </a:cubicBezTo>
                  <a:cubicBezTo>
                    <a:pt x="1180628" y="3594888"/>
                    <a:pt x="1237753" y="3586304"/>
                    <a:pt x="1295961" y="3584709"/>
                  </a:cubicBezTo>
                  <a:lnTo>
                    <a:pt x="1308070" y="3585183"/>
                  </a:lnTo>
                  <a:lnTo>
                    <a:pt x="1325263" y="3705453"/>
                  </a:lnTo>
                  <a:cubicBezTo>
                    <a:pt x="1328254" y="3727679"/>
                    <a:pt x="1331526" y="3749922"/>
                    <a:pt x="1334107" y="3772268"/>
                  </a:cubicBezTo>
                  <a:lnTo>
                    <a:pt x="1338203" y="3831076"/>
                  </a:lnTo>
                  <a:lnTo>
                    <a:pt x="1338805" y="3839709"/>
                  </a:lnTo>
                  <a:cubicBezTo>
                    <a:pt x="1339996" y="3932341"/>
                    <a:pt x="1336568" y="4025809"/>
                    <a:pt x="1335635" y="4118635"/>
                  </a:cubicBezTo>
                  <a:cubicBezTo>
                    <a:pt x="1335202" y="4148976"/>
                    <a:pt x="1338805" y="4178868"/>
                    <a:pt x="1337171" y="4209403"/>
                  </a:cubicBezTo>
                  <a:cubicBezTo>
                    <a:pt x="1335445" y="4242449"/>
                    <a:pt x="1327565" y="4276129"/>
                    <a:pt x="1325840" y="4309174"/>
                  </a:cubicBezTo>
                  <a:cubicBezTo>
                    <a:pt x="1322853" y="4364122"/>
                    <a:pt x="1323899" y="4418621"/>
                    <a:pt x="1321122" y="4473630"/>
                  </a:cubicBezTo>
                  <a:cubicBezTo>
                    <a:pt x="1315632" y="4579723"/>
                    <a:pt x="1309019" y="4685750"/>
                    <a:pt x="1302196" y="4791709"/>
                  </a:cubicBezTo>
                  <a:cubicBezTo>
                    <a:pt x="1300696" y="4814383"/>
                    <a:pt x="1294244" y="4837504"/>
                    <a:pt x="1293239" y="4860048"/>
                  </a:cubicBezTo>
                  <a:cubicBezTo>
                    <a:pt x="1290785" y="4919957"/>
                    <a:pt x="1289660" y="4979994"/>
                    <a:pt x="1288829" y="5039837"/>
                  </a:cubicBezTo>
                  <a:cubicBezTo>
                    <a:pt x="1288401" y="5076103"/>
                    <a:pt x="1290512" y="5112310"/>
                    <a:pt x="1289584" y="5148703"/>
                  </a:cubicBezTo>
                  <a:cubicBezTo>
                    <a:pt x="1288845" y="5177820"/>
                    <a:pt x="1286193" y="5207193"/>
                    <a:pt x="1282205" y="5236435"/>
                  </a:cubicBezTo>
                  <a:cubicBezTo>
                    <a:pt x="1278784" y="5261619"/>
                    <a:pt x="1270649" y="5286477"/>
                    <a:pt x="1268145" y="5311662"/>
                  </a:cubicBezTo>
                  <a:cubicBezTo>
                    <a:pt x="1261308" y="5379812"/>
                    <a:pt x="1256387" y="5447703"/>
                    <a:pt x="1250547" y="5515595"/>
                  </a:cubicBezTo>
                  <a:cubicBezTo>
                    <a:pt x="1248113" y="5542776"/>
                    <a:pt x="1244054" y="5570023"/>
                    <a:pt x="1243323" y="5596885"/>
                  </a:cubicBezTo>
                  <a:cubicBezTo>
                    <a:pt x="1241082" y="5668709"/>
                    <a:pt x="1241668" y="5740276"/>
                    <a:pt x="1238303" y="5812036"/>
                  </a:cubicBezTo>
                  <a:cubicBezTo>
                    <a:pt x="1235508" y="5871554"/>
                    <a:pt x="1228259" y="5931392"/>
                    <a:pt x="1223551" y="5991171"/>
                  </a:cubicBezTo>
                  <a:cubicBezTo>
                    <a:pt x="1221675" y="6016549"/>
                    <a:pt x="1222415" y="6041609"/>
                    <a:pt x="1219699" y="6066726"/>
                  </a:cubicBezTo>
                  <a:cubicBezTo>
                    <a:pt x="1213776" y="6123024"/>
                    <a:pt x="1205938" y="6179576"/>
                    <a:pt x="1199935" y="6236130"/>
                  </a:cubicBezTo>
                  <a:cubicBezTo>
                    <a:pt x="1196614" y="6268403"/>
                    <a:pt x="1198425" y="6301127"/>
                    <a:pt x="1192857" y="6333267"/>
                  </a:cubicBezTo>
                  <a:cubicBezTo>
                    <a:pt x="1179603" y="6409590"/>
                    <a:pt x="1163470" y="6485591"/>
                    <a:pt x="1148174" y="6561849"/>
                  </a:cubicBezTo>
                  <a:cubicBezTo>
                    <a:pt x="1132370" y="6640486"/>
                    <a:pt x="1117066" y="6719000"/>
                    <a:pt x="1100424" y="6797385"/>
                  </a:cubicBezTo>
                  <a:lnTo>
                    <a:pt x="1085621" y="6858000"/>
                  </a:lnTo>
                  <a:lnTo>
                    <a:pt x="932341" y="6858000"/>
                  </a:lnTo>
                  <a:lnTo>
                    <a:pt x="944496" y="6829656"/>
                  </a:lnTo>
                  <a:cubicBezTo>
                    <a:pt x="964836" y="6776399"/>
                    <a:pt x="953622" y="6744439"/>
                    <a:pt x="913239" y="6720119"/>
                  </a:cubicBezTo>
                  <a:cubicBezTo>
                    <a:pt x="890880" y="6706443"/>
                    <a:pt x="866986" y="6690318"/>
                    <a:pt x="870682" y="6655346"/>
                  </a:cubicBezTo>
                  <a:cubicBezTo>
                    <a:pt x="876846" y="6598274"/>
                    <a:pt x="889503" y="6540954"/>
                    <a:pt x="846442" y="6498594"/>
                  </a:cubicBezTo>
                  <a:cubicBezTo>
                    <a:pt x="862273" y="6487399"/>
                    <a:pt x="871751" y="6480449"/>
                    <a:pt x="881150" y="6473756"/>
                  </a:cubicBezTo>
                  <a:cubicBezTo>
                    <a:pt x="907245" y="6455292"/>
                    <a:pt x="930705" y="6407516"/>
                    <a:pt x="922470" y="6377035"/>
                  </a:cubicBezTo>
                  <a:cubicBezTo>
                    <a:pt x="910652" y="6332192"/>
                    <a:pt x="925705" y="6299028"/>
                    <a:pt x="955039" y="6268585"/>
                  </a:cubicBezTo>
                  <a:cubicBezTo>
                    <a:pt x="1003777" y="6217606"/>
                    <a:pt x="1017630" y="6148240"/>
                    <a:pt x="1024350" y="6083443"/>
                  </a:cubicBezTo>
                  <a:cubicBezTo>
                    <a:pt x="1029590" y="6034553"/>
                    <a:pt x="1028255" y="5980246"/>
                    <a:pt x="999696" y="5938416"/>
                  </a:cubicBezTo>
                  <a:cubicBezTo>
                    <a:pt x="990505" y="5925141"/>
                    <a:pt x="991039" y="5901884"/>
                    <a:pt x="988342" y="5882426"/>
                  </a:cubicBezTo>
                  <a:cubicBezTo>
                    <a:pt x="986229" y="5866254"/>
                    <a:pt x="984774" y="5849442"/>
                    <a:pt x="985444" y="5832438"/>
                  </a:cubicBezTo>
                  <a:cubicBezTo>
                    <a:pt x="986010" y="5814273"/>
                    <a:pt x="985042" y="5793656"/>
                    <a:pt x="992016" y="5777751"/>
                  </a:cubicBezTo>
                  <a:cubicBezTo>
                    <a:pt x="1012886" y="5729456"/>
                    <a:pt x="1014467" y="5686488"/>
                    <a:pt x="995028" y="5641832"/>
                  </a:cubicBezTo>
                  <a:cubicBezTo>
                    <a:pt x="984984" y="5618696"/>
                    <a:pt x="974301" y="5585771"/>
                    <a:pt x="981247" y="5562522"/>
                  </a:cubicBezTo>
                  <a:cubicBezTo>
                    <a:pt x="998041" y="5505913"/>
                    <a:pt x="997454" y="5454379"/>
                    <a:pt x="995131" y="5398075"/>
                  </a:cubicBezTo>
                  <a:cubicBezTo>
                    <a:pt x="993724" y="5361807"/>
                    <a:pt x="997229" y="5322258"/>
                    <a:pt x="997379" y="5283928"/>
                  </a:cubicBezTo>
                  <a:cubicBezTo>
                    <a:pt x="997473" y="5239095"/>
                    <a:pt x="1006631" y="5193105"/>
                    <a:pt x="979617" y="5157396"/>
                  </a:cubicBezTo>
                  <a:cubicBezTo>
                    <a:pt x="976728" y="5153402"/>
                    <a:pt x="978724" y="5144705"/>
                    <a:pt x="976441" y="5139485"/>
                  </a:cubicBezTo>
                  <a:cubicBezTo>
                    <a:pt x="969619" y="5122991"/>
                    <a:pt x="964828" y="5102888"/>
                    <a:pt x="953793" y="5091862"/>
                  </a:cubicBezTo>
                  <a:cubicBezTo>
                    <a:pt x="921506" y="5059884"/>
                    <a:pt x="886609" y="5031900"/>
                    <a:pt x="853056" y="5001787"/>
                  </a:cubicBezTo>
                  <a:cubicBezTo>
                    <a:pt x="845882" y="4995337"/>
                    <a:pt x="836325" y="4988437"/>
                    <a:pt x="833979" y="4978966"/>
                  </a:cubicBezTo>
                  <a:cubicBezTo>
                    <a:pt x="820602" y="4924328"/>
                    <a:pt x="808509" y="4869239"/>
                    <a:pt x="796995" y="4813768"/>
                  </a:cubicBezTo>
                  <a:cubicBezTo>
                    <a:pt x="792418" y="4791474"/>
                    <a:pt x="803209" y="4777314"/>
                    <a:pt x="820590" y="4764057"/>
                  </a:cubicBezTo>
                  <a:cubicBezTo>
                    <a:pt x="837188" y="4751123"/>
                    <a:pt x="855398" y="4734452"/>
                    <a:pt x="864688" y="4714752"/>
                  </a:cubicBezTo>
                  <a:cubicBezTo>
                    <a:pt x="883062" y="4675275"/>
                    <a:pt x="897521" y="4632902"/>
                    <a:pt x="910485" y="4590911"/>
                  </a:cubicBezTo>
                  <a:cubicBezTo>
                    <a:pt x="915338" y="4575199"/>
                    <a:pt x="912978" y="4556131"/>
                    <a:pt x="911445" y="4539571"/>
                  </a:cubicBezTo>
                  <a:cubicBezTo>
                    <a:pt x="908527" y="4508200"/>
                    <a:pt x="900999" y="4477659"/>
                    <a:pt x="900285" y="4445837"/>
                  </a:cubicBezTo>
                  <a:cubicBezTo>
                    <a:pt x="899539" y="4408923"/>
                    <a:pt x="887958" y="4383340"/>
                    <a:pt x="863237" y="4364703"/>
                  </a:cubicBezTo>
                  <a:cubicBezTo>
                    <a:pt x="826431" y="4336971"/>
                    <a:pt x="808536" y="4292507"/>
                    <a:pt x="798070" y="4243284"/>
                  </a:cubicBezTo>
                  <a:cubicBezTo>
                    <a:pt x="784617" y="4180721"/>
                    <a:pt x="805728" y="4117545"/>
                    <a:pt x="817097" y="4054750"/>
                  </a:cubicBezTo>
                  <a:cubicBezTo>
                    <a:pt x="821537" y="4030724"/>
                    <a:pt x="826632" y="4006057"/>
                    <a:pt x="826251" y="3982801"/>
                  </a:cubicBezTo>
                  <a:cubicBezTo>
                    <a:pt x="825347" y="3916709"/>
                    <a:pt x="825150" y="3850833"/>
                    <a:pt x="836848" y="3784939"/>
                  </a:cubicBezTo>
                  <a:lnTo>
                    <a:pt x="841285" y="3766755"/>
                  </a:lnTo>
                  <a:lnTo>
                    <a:pt x="841284" y="3766755"/>
                  </a:lnTo>
                  <a:lnTo>
                    <a:pt x="852925" y="3719034"/>
                  </a:lnTo>
                  <a:cubicBezTo>
                    <a:pt x="855152" y="3711822"/>
                    <a:pt x="856753" y="3704413"/>
                    <a:pt x="857932" y="3696880"/>
                  </a:cubicBezTo>
                  <a:cubicBezTo>
                    <a:pt x="868683" y="3631632"/>
                    <a:pt x="885300" y="3565939"/>
                    <a:pt x="853534" y="3507036"/>
                  </a:cubicBezTo>
                  <a:cubicBezTo>
                    <a:pt x="850623" y="3501622"/>
                    <a:pt x="849992" y="3494020"/>
                    <a:pt x="850226" y="3485839"/>
                  </a:cubicBezTo>
                  <a:close/>
                  <a:moveTo>
                    <a:pt x="0" y="0"/>
                  </a:moveTo>
                  <a:lnTo>
                    <a:pt x="455609" y="0"/>
                  </a:lnTo>
                  <a:lnTo>
                    <a:pt x="459171" y="72395"/>
                  </a:lnTo>
                  <a:cubicBezTo>
                    <a:pt x="459671" y="92301"/>
                    <a:pt x="456894" y="113171"/>
                    <a:pt x="460041" y="131917"/>
                  </a:cubicBezTo>
                  <a:cubicBezTo>
                    <a:pt x="474213" y="218122"/>
                    <a:pt x="492031" y="302910"/>
                    <a:pt x="504421" y="389691"/>
                  </a:cubicBezTo>
                  <a:cubicBezTo>
                    <a:pt x="517349" y="479177"/>
                    <a:pt x="539516" y="562489"/>
                    <a:pt x="582097" y="634609"/>
                  </a:cubicBezTo>
                  <a:cubicBezTo>
                    <a:pt x="621686" y="701573"/>
                    <a:pt x="662589" y="767248"/>
                    <a:pt x="702468" y="834019"/>
                  </a:cubicBezTo>
                  <a:cubicBezTo>
                    <a:pt x="712587" y="850968"/>
                    <a:pt x="725536" y="867665"/>
                    <a:pt x="729203" y="887701"/>
                  </a:cubicBezTo>
                  <a:cubicBezTo>
                    <a:pt x="736973" y="929321"/>
                    <a:pt x="740155" y="973193"/>
                    <a:pt x="743787" y="1016355"/>
                  </a:cubicBezTo>
                  <a:cubicBezTo>
                    <a:pt x="746786" y="1053398"/>
                    <a:pt x="745800" y="1091467"/>
                    <a:pt x="750083" y="1128060"/>
                  </a:cubicBezTo>
                  <a:cubicBezTo>
                    <a:pt x="753428" y="1157309"/>
                    <a:pt x="762038" y="1185083"/>
                    <a:pt x="768866" y="1213431"/>
                  </a:cubicBezTo>
                  <a:cubicBezTo>
                    <a:pt x="774767" y="1238107"/>
                    <a:pt x="778357" y="1264327"/>
                    <a:pt x="787802" y="1286432"/>
                  </a:cubicBezTo>
                  <a:cubicBezTo>
                    <a:pt x="810582" y="1340304"/>
                    <a:pt x="832653" y="1394242"/>
                    <a:pt x="842837" y="1455511"/>
                  </a:cubicBezTo>
                  <a:cubicBezTo>
                    <a:pt x="853049" y="1515944"/>
                    <a:pt x="867276" y="1574511"/>
                    <a:pt x="877988" y="1634814"/>
                  </a:cubicBezTo>
                  <a:cubicBezTo>
                    <a:pt x="888390" y="1693895"/>
                    <a:pt x="902813" y="1748857"/>
                    <a:pt x="941063" y="1789731"/>
                  </a:cubicBezTo>
                  <a:cubicBezTo>
                    <a:pt x="957906" y="1807908"/>
                    <a:pt x="975122" y="1831564"/>
                    <a:pt x="980124" y="1857657"/>
                  </a:cubicBezTo>
                  <a:cubicBezTo>
                    <a:pt x="987207" y="1894833"/>
                    <a:pt x="980788" y="1937150"/>
                    <a:pt x="984484" y="1976384"/>
                  </a:cubicBezTo>
                  <a:cubicBezTo>
                    <a:pt x="988781" y="2022576"/>
                    <a:pt x="988793" y="2074493"/>
                    <a:pt x="1007189" y="2110650"/>
                  </a:cubicBezTo>
                  <a:cubicBezTo>
                    <a:pt x="1023612" y="2142809"/>
                    <a:pt x="1034723" y="2173610"/>
                    <a:pt x="1039893" y="2211041"/>
                  </a:cubicBezTo>
                  <a:cubicBezTo>
                    <a:pt x="1043484" y="2237261"/>
                    <a:pt x="1057690" y="2260269"/>
                    <a:pt x="1059162" y="2286682"/>
                  </a:cubicBezTo>
                  <a:cubicBezTo>
                    <a:pt x="1061252" y="2321469"/>
                    <a:pt x="1060754" y="2355740"/>
                    <a:pt x="1070522" y="2388667"/>
                  </a:cubicBezTo>
                  <a:cubicBezTo>
                    <a:pt x="1080600" y="2422815"/>
                    <a:pt x="1085513" y="2459602"/>
                    <a:pt x="1093939" y="2494653"/>
                  </a:cubicBezTo>
                  <a:cubicBezTo>
                    <a:pt x="1098500" y="2513273"/>
                    <a:pt x="1106866" y="2529964"/>
                    <a:pt x="1112007" y="2548197"/>
                  </a:cubicBezTo>
                  <a:cubicBezTo>
                    <a:pt x="1121409" y="2581573"/>
                    <a:pt x="1130232" y="2615336"/>
                    <a:pt x="1138346" y="2649163"/>
                  </a:cubicBezTo>
                  <a:cubicBezTo>
                    <a:pt x="1146465" y="2682988"/>
                    <a:pt x="1157699" y="2716368"/>
                    <a:pt x="1160337" y="2751608"/>
                  </a:cubicBezTo>
                  <a:cubicBezTo>
                    <a:pt x="1164714" y="2811646"/>
                    <a:pt x="1159211" y="2873999"/>
                    <a:pt x="1165737" y="2933012"/>
                  </a:cubicBezTo>
                  <a:cubicBezTo>
                    <a:pt x="1172445" y="2992925"/>
                    <a:pt x="1185964" y="3051556"/>
                    <a:pt x="1202029" y="3107873"/>
                  </a:cubicBezTo>
                  <a:cubicBezTo>
                    <a:pt x="1214635" y="3152396"/>
                    <a:pt x="1227749" y="3194534"/>
                    <a:pt x="1225692" y="3244974"/>
                  </a:cubicBezTo>
                  <a:cubicBezTo>
                    <a:pt x="1224565" y="3273123"/>
                    <a:pt x="1231196" y="3305079"/>
                    <a:pt x="1243916" y="3326221"/>
                  </a:cubicBezTo>
                  <a:cubicBezTo>
                    <a:pt x="1271701" y="3372044"/>
                    <a:pt x="1285247" y="3423911"/>
                    <a:pt x="1293067" y="3480219"/>
                  </a:cubicBezTo>
                  <a:lnTo>
                    <a:pt x="1308071" y="3585182"/>
                  </a:lnTo>
                  <a:lnTo>
                    <a:pt x="1295962" y="3584708"/>
                  </a:lnTo>
                  <a:cubicBezTo>
                    <a:pt x="1237754" y="3586303"/>
                    <a:pt x="1180629" y="3594888"/>
                    <a:pt x="1118893" y="3568330"/>
                  </a:cubicBezTo>
                  <a:cubicBezTo>
                    <a:pt x="1113435" y="3565936"/>
                    <a:pt x="1102517" y="3567964"/>
                    <a:pt x="1094179" y="3567566"/>
                  </a:cubicBezTo>
                  <a:cubicBezTo>
                    <a:pt x="1027548" y="3564029"/>
                    <a:pt x="967064" y="3547281"/>
                    <a:pt x="922719" y="3516472"/>
                  </a:cubicBezTo>
                  <a:cubicBezTo>
                    <a:pt x="908178" y="3506414"/>
                    <a:pt x="892942" y="3497984"/>
                    <a:pt x="877028" y="3490955"/>
                  </a:cubicBezTo>
                  <a:lnTo>
                    <a:pt x="850533" y="3481837"/>
                  </a:lnTo>
                  <a:lnTo>
                    <a:pt x="852113" y="3461170"/>
                  </a:lnTo>
                  <a:cubicBezTo>
                    <a:pt x="854391" y="3434500"/>
                    <a:pt x="848474" y="3414331"/>
                    <a:pt x="831383" y="3399179"/>
                  </a:cubicBezTo>
                  <a:cubicBezTo>
                    <a:pt x="801767" y="3373388"/>
                    <a:pt x="773654" y="3344957"/>
                    <a:pt x="743141" y="3320580"/>
                  </a:cubicBezTo>
                  <a:cubicBezTo>
                    <a:pt x="722236" y="3303685"/>
                    <a:pt x="714543" y="3281842"/>
                    <a:pt x="713221" y="3251241"/>
                  </a:cubicBezTo>
                  <a:cubicBezTo>
                    <a:pt x="712555" y="3234106"/>
                    <a:pt x="704768" y="3217029"/>
                    <a:pt x="697098" y="3202528"/>
                  </a:cubicBezTo>
                  <a:cubicBezTo>
                    <a:pt x="687845" y="3184997"/>
                    <a:pt x="672212" y="3172554"/>
                    <a:pt x="664820" y="3154190"/>
                  </a:cubicBezTo>
                  <a:cubicBezTo>
                    <a:pt x="646169" y="3109209"/>
                    <a:pt x="616744" y="3087991"/>
                    <a:pt x="572501" y="3087312"/>
                  </a:cubicBezTo>
                  <a:cubicBezTo>
                    <a:pt x="533259" y="3086763"/>
                    <a:pt x="493731" y="3044085"/>
                    <a:pt x="497703" y="3005243"/>
                  </a:cubicBezTo>
                  <a:cubicBezTo>
                    <a:pt x="502030" y="2962279"/>
                    <a:pt x="490540" y="2928257"/>
                    <a:pt x="476984" y="2892751"/>
                  </a:cubicBezTo>
                  <a:cubicBezTo>
                    <a:pt x="469363" y="2872905"/>
                    <a:pt x="465404" y="2847135"/>
                    <a:pt x="468947" y="2824527"/>
                  </a:cubicBezTo>
                  <a:cubicBezTo>
                    <a:pt x="482188" y="2738605"/>
                    <a:pt x="520979" y="2665650"/>
                    <a:pt x="569138" y="2595026"/>
                  </a:cubicBezTo>
                  <a:cubicBezTo>
                    <a:pt x="600577" y="2548865"/>
                    <a:pt x="622260" y="2493483"/>
                    <a:pt x="645397" y="2440808"/>
                  </a:cubicBezTo>
                  <a:cubicBezTo>
                    <a:pt x="652529" y="2424387"/>
                    <a:pt x="655029" y="2401457"/>
                    <a:pt x="651820" y="2384384"/>
                  </a:cubicBezTo>
                  <a:cubicBezTo>
                    <a:pt x="640949" y="2324596"/>
                    <a:pt x="629163" y="2264805"/>
                    <a:pt x="612994" y="2207332"/>
                  </a:cubicBezTo>
                  <a:cubicBezTo>
                    <a:pt x="597678" y="2153787"/>
                    <a:pt x="601053" y="2099808"/>
                    <a:pt x="620894" y="2046679"/>
                  </a:cubicBezTo>
                  <a:cubicBezTo>
                    <a:pt x="635367" y="2007977"/>
                    <a:pt x="641110" y="1970814"/>
                    <a:pt x="644614" y="1931265"/>
                  </a:cubicBezTo>
                  <a:cubicBezTo>
                    <a:pt x="647465" y="1898285"/>
                    <a:pt x="653360" y="1862859"/>
                    <a:pt x="665994" y="1832337"/>
                  </a:cubicBezTo>
                  <a:cubicBezTo>
                    <a:pt x="683779" y="1789578"/>
                    <a:pt x="688928" y="1751381"/>
                    <a:pt x="678276" y="1709437"/>
                  </a:cubicBezTo>
                  <a:cubicBezTo>
                    <a:pt x="672576" y="1687079"/>
                    <a:pt x="673987" y="1660990"/>
                    <a:pt x="672955" y="1636123"/>
                  </a:cubicBezTo>
                  <a:cubicBezTo>
                    <a:pt x="671272" y="1597795"/>
                    <a:pt x="671867" y="1558758"/>
                    <a:pt x="668480" y="1520749"/>
                  </a:cubicBezTo>
                  <a:cubicBezTo>
                    <a:pt x="665050" y="1479903"/>
                    <a:pt x="655019" y="1440408"/>
                    <a:pt x="653920" y="1399437"/>
                  </a:cubicBezTo>
                  <a:cubicBezTo>
                    <a:pt x="652652" y="1355309"/>
                    <a:pt x="639893" y="1323154"/>
                    <a:pt x="612686" y="1296979"/>
                  </a:cubicBezTo>
                  <a:cubicBezTo>
                    <a:pt x="595576" y="1280408"/>
                    <a:pt x="578401" y="1259588"/>
                    <a:pt x="570220" y="1235618"/>
                  </a:cubicBezTo>
                  <a:cubicBezTo>
                    <a:pt x="553631" y="1186194"/>
                    <a:pt x="545669" y="1131821"/>
                    <a:pt x="529736" y="1081752"/>
                  </a:cubicBezTo>
                  <a:cubicBezTo>
                    <a:pt x="507466" y="1011390"/>
                    <a:pt x="481332" y="944631"/>
                    <a:pt x="414305" y="918292"/>
                  </a:cubicBezTo>
                  <a:cubicBezTo>
                    <a:pt x="377314" y="903769"/>
                    <a:pt x="368843" y="874065"/>
                    <a:pt x="373924" y="825689"/>
                  </a:cubicBezTo>
                  <a:cubicBezTo>
                    <a:pt x="375689" y="809590"/>
                    <a:pt x="376722" y="786203"/>
                    <a:pt x="368949" y="778726"/>
                  </a:cubicBezTo>
                  <a:cubicBezTo>
                    <a:pt x="345838" y="756354"/>
                    <a:pt x="349308" y="725824"/>
                    <a:pt x="347020" y="694643"/>
                  </a:cubicBezTo>
                  <a:cubicBezTo>
                    <a:pt x="345704" y="675894"/>
                    <a:pt x="339306" y="651346"/>
                    <a:pt x="327478" y="642898"/>
                  </a:cubicBezTo>
                  <a:cubicBezTo>
                    <a:pt x="279698" y="608395"/>
                    <a:pt x="263590" y="549247"/>
                    <a:pt x="243468" y="491960"/>
                  </a:cubicBezTo>
                  <a:cubicBezTo>
                    <a:pt x="237433" y="475142"/>
                    <a:pt x="230250" y="456843"/>
                    <a:pt x="218930" y="446010"/>
                  </a:cubicBezTo>
                  <a:cubicBezTo>
                    <a:pt x="194433" y="422927"/>
                    <a:pt x="180036" y="395344"/>
                    <a:pt x="180614" y="354892"/>
                  </a:cubicBezTo>
                  <a:cubicBezTo>
                    <a:pt x="180923" y="342010"/>
                    <a:pt x="176523" y="328798"/>
                    <a:pt x="171988" y="317521"/>
                  </a:cubicBezTo>
                  <a:cubicBezTo>
                    <a:pt x="162052" y="293291"/>
                    <a:pt x="148442" y="271315"/>
                    <a:pt x="139875" y="246378"/>
                  </a:cubicBezTo>
                  <a:cubicBezTo>
                    <a:pt x="117577" y="182780"/>
                    <a:pt x="95749" y="119890"/>
                    <a:pt x="51499" y="73211"/>
                  </a:cubicBezTo>
                  <a:cubicBezTo>
                    <a:pt x="40691" y="61834"/>
                    <a:pt x="29467" y="49763"/>
                    <a:pt x="19690" y="36621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2D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5" descr="A picture containing text, suit, posing, dress&#10;&#10;Description automatically generated">
            <a:extLst>
              <a:ext uri="{FF2B5EF4-FFF2-40B4-BE49-F238E27FC236}">
                <a16:creationId xmlns:a16="http://schemas.microsoft.com/office/drawing/2014/main" id="{7019F11F-6550-9823-8291-FF5D7D7B1F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4" r="1" b="6573"/>
          <a:stretch/>
        </p:blipFill>
        <p:spPr>
          <a:xfrm>
            <a:off x="192528" y="171716"/>
            <a:ext cx="3793268" cy="6514565"/>
          </a:xfrm>
          <a:prstGeom prst="rect">
            <a:avLst/>
          </a:prstGeom>
        </p:spPr>
      </p:pic>
      <p:pic>
        <p:nvPicPr>
          <p:cNvPr id="4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89AF2C65-C814-CAB2-833D-0C581CA0A7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795" b="-3"/>
          <a:stretch/>
        </p:blipFill>
        <p:spPr>
          <a:xfrm>
            <a:off x="4184538" y="171716"/>
            <a:ext cx="3822924" cy="651456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89A09D2-131A-61E8-2469-1AC5832046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03" r="20313" b="-3"/>
          <a:stretch/>
        </p:blipFill>
        <p:spPr>
          <a:xfrm>
            <a:off x="8188032" y="171716"/>
            <a:ext cx="3799007" cy="65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76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2D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462F8C28-2129-98F0-7CF0-614847324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8979"/>
          <a:stretch/>
        </p:blipFill>
        <p:spPr>
          <a:xfrm>
            <a:off x="192528" y="171716"/>
            <a:ext cx="3793268" cy="6514565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800BAD99-3667-E12C-DF1B-FB3BB902F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18" r="-3" b="-3"/>
          <a:stretch/>
        </p:blipFill>
        <p:spPr>
          <a:xfrm>
            <a:off x="4184538" y="171716"/>
            <a:ext cx="3822924" cy="6514565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6E066BFF-0F92-821C-0717-04E2FF869B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189" r="22201" b="-3"/>
          <a:stretch/>
        </p:blipFill>
        <p:spPr>
          <a:xfrm>
            <a:off x="8188032" y="171716"/>
            <a:ext cx="3799007" cy="65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5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2D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B9808AD5-0721-7BD1-7208-24E4DF1E1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1728"/>
          <a:stretch/>
        </p:blipFill>
        <p:spPr>
          <a:xfrm>
            <a:off x="321731" y="557189"/>
            <a:ext cx="5668684" cy="5743618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56E80622-4FDF-F840-24C0-A9A7268E01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3333"/>
          <a:stretch/>
        </p:blipFill>
        <p:spPr>
          <a:xfrm>
            <a:off x="6195375" y="557189"/>
            <a:ext cx="5674893" cy="57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215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 descr="A picture containing person, wall, person, suit&#10;&#10;Description automatically generated">
            <a:extLst>
              <a:ext uri="{FF2B5EF4-FFF2-40B4-BE49-F238E27FC236}">
                <a16:creationId xmlns:a16="http://schemas.microsoft.com/office/drawing/2014/main" id="{265608BE-F920-85F5-C7D6-C484A93C69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5"/>
          <a:stretch/>
        </p:blipFill>
        <p:spPr>
          <a:xfrm>
            <a:off x="321731" y="557189"/>
            <a:ext cx="5668684" cy="5743618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F1D4269-AAD4-07AA-0D84-37C0E719E4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31431"/>
          <a:stretch/>
        </p:blipFill>
        <p:spPr>
          <a:xfrm>
            <a:off x="6195375" y="557189"/>
            <a:ext cx="5674893" cy="57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27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6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4BF0BCDA-EAD5-7FAC-A39C-B8ACE5F7F8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07" r="7364" b="-2"/>
          <a:stretch/>
        </p:blipFill>
        <p:spPr>
          <a:xfrm>
            <a:off x="838199" y="557188"/>
            <a:ext cx="3462131" cy="5751713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C18628FE-212B-46A5-7E9B-C00456E615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17" r="-3" b="8958"/>
          <a:stretch/>
        </p:blipFill>
        <p:spPr>
          <a:xfrm>
            <a:off x="4459582" y="557188"/>
            <a:ext cx="3295096" cy="5751713"/>
          </a:xfrm>
          <a:prstGeom prst="rect">
            <a:avLst/>
          </a:prstGeom>
        </p:spPr>
      </p:pic>
      <p:pic>
        <p:nvPicPr>
          <p:cNvPr id="4" name="Picture 4" descr="A picture containing person, clothing, outdoor, person&#10;&#10;Description automatically generated">
            <a:extLst>
              <a:ext uri="{FF2B5EF4-FFF2-40B4-BE49-F238E27FC236}">
                <a16:creationId xmlns:a16="http://schemas.microsoft.com/office/drawing/2014/main" id="{4DCFA5DE-9E87-1A9A-D8AF-8904A04F1A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74" r="11240" b="-1"/>
          <a:stretch/>
        </p:blipFill>
        <p:spPr>
          <a:xfrm>
            <a:off x="7913930" y="557188"/>
            <a:ext cx="3439859" cy="575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427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D1FD2A-2BBA-4B7A-80E4-09314FE25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A70E41C-44ED-BB9F-AE73-A8C920F55C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40026"/>
          <a:stretch/>
        </p:blipFill>
        <p:spPr>
          <a:xfrm>
            <a:off x="321731" y="557189"/>
            <a:ext cx="7086768" cy="5743618"/>
          </a:xfrm>
          <a:prstGeom prst="rect">
            <a:avLst/>
          </a:prstGeom>
        </p:spPr>
      </p:pic>
      <p:pic>
        <p:nvPicPr>
          <p:cNvPr id="4" name="Picture 4" descr="A picture containing text, person, military uniform, standing&#10;&#10;Description automatically generated">
            <a:extLst>
              <a:ext uri="{FF2B5EF4-FFF2-40B4-BE49-F238E27FC236}">
                <a16:creationId xmlns:a16="http://schemas.microsoft.com/office/drawing/2014/main" id="{8660FF80-0730-79DA-7F38-569014D5ED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64" b="-1"/>
          <a:stretch/>
        </p:blipFill>
        <p:spPr>
          <a:xfrm>
            <a:off x="7601026" y="557189"/>
            <a:ext cx="4269242" cy="57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941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37508F85-75B1-4A35-BD2F-09E3A62328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60" r="6063" b="-3"/>
          <a:stretch/>
        </p:blipFill>
        <p:spPr>
          <a:xfrm>
            <a:off x="192528" y="171716"/>
            <a:ext cx="3793268" cy="6514565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537B1778-2C7F-12EC-F7A8-6DDF602AD4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97" r="41400" b="2"/>
          <a:stretch/>
        </p:blipFill>
        <p:spPr>
          <a:xfrm>
            <a:off x="4184538" y="171716"/>
            <a:ext cx="3822924" cy="651456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165D52CD-3305-81CB-D30E-6B72236CEE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73" r="14027" b="-1"/>
          <a:stretch/>
        </p:blipFill>
        <p:spPr>
          <a:xfrm>
            <a:off x="8188032" y="171716"/>
            <a:ext cx="3799007" cy="65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116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1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CE536D-4CC7-49F2-06EA-9F6A8DD615F6}"/>
              </a:ext>
            </a:extLst>
          </p:cNvPr>
          <p:cNvSpPr txBox="1"/>
          <p:nvPr/>
        </p:nvSpPr>
        <p:spPr>
          <a:xfrm>
            <a:off x="-3279" y="679120"/>
            <a:ext cx="4077417" cy="543882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dirty="0">
                <a:solidFill>
                  <a:srgbClr val="FFFFFF"/>
                </a:solidFill>
                <a:latin typeface="Arial Nova"/>
                <a:ea typeface="+mj-ea"/>
                <a:cs typeface="+mj-cs"/>
              </a:rPr>
              <a:t>REFERÊNCIAS BIBLIOGRÁFICAS</a:t>
            </a: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8BB78BB1-315A-9E34-A26F-CE6243768682}"/>
              </a:ext>
            </a:extLst>
          </p:cNvPr>
          <p:cNvSpPr txBox="1"/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2"/>
              </a:rPr>
              <a:t>1920s Beauty Standards and Coping Mechanisms | by Women in Literature 230 | Medium</a:t>
            </a:r>
            <a:endParaRPr lang="en-US" sz="1600" b="1"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3"/>
              </a:rPr>
              <a:t>Here's What 1920s Beauty Standards For Men &amp; Women Looked Like (ranker.com)</a:t>
            </a:r>
            <a:endParaRPr lang="en-US" sz="1600" b="1"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4"/>
              </a:rPr>
              <a:t>.História da Moda.: A Moda e o Tempo: Os anos 1920 (modahistorica.blogspot.com)</a:t>
            </a:r>
            <a:endParaRPr lang="en-US" sz="1600" b="1"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5"/>
              </a:rPr>
              <a:t>A moda dos anos 1920 quebrou tudo e lançou tendências que imperam até hoje | Hypeness inovação e criatividade para todos</a:t>
            </a:r>
            <a:endParaRPr lang="en-US" sz="1600" b="1"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6"/>
              </a:rPr>
              <a:t>De 1920 a 1930 - Catwalk Yourself</a:t>
            </a:r>
            <a:endParaRPr lang="en-US" sz="1600" b="1"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7"/>
              </a:rPr>
              <a:t>BEAUTY IDEAL OVER THE DECADES part 11: THE 20's - IDEALIST STYLE</a:t>
            </a:r>
            <a:endParaRPr lang="en-US" sz="1600" b="1"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8"/>
              </a:rPr>
              <a:t>Cutedrop » A beleza dos anos 20</a:t>
            </a:r>
            <a:endParaRPr lang="en-US" sz="1600" b="1"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9"/>
              </a:rPr>
              <a:t>.História da Moda.: Anos 30: Crise e Glamour (modahistorica.blogspot.com)</a:t>
            </a:r>
            <a:endParaRPr lang="en-US" sz="1600" b="1"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10"/>
              </a:rPr>
              <a:t>A moda dos anos 30 - Sofisticação, crise e elegância (mensagenscomamor.com)</a:t>
            </a:r>
            <a:endParaRPr lang="en-US" sz="1600" b="1"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11"/>
              </a:rPr>
              <a:t>BEAUTY IDEAL OVER THE DECADES part 10: THE 30's - IDEALIST STYLE</a:t>
            </a:r>
            <a:endParaRPr lang="en-US" sz="1600" b="1"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12"/>
              </a:rPr>
              <a:t>Como o ideal de beleza masculina mudou nos últimos 120 anos (incrivel.club)</a:t>
            </a:r>
            <a:endParaRPr lang="en-US" sz="1600" b="1"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 Nova"/>
                <a:hlinkClick r:id="rId13"/>
              </a:rPr>
              <a:t>Silhueta 'mais desejada pelas americanas', segundo a revista Time, era uma resposta mais 'feminina' ao padrão atlético estabelecido nos anos 20 (gazetadopovo.com.br)</a:t>
            </a:r>
            <a:endParaRPr lang="en-US" sz="1600" b="1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379324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12F684-A1AE-0F02-1720-D5A8E1F0FF5F}"/>
              </a:ext>
            </a:extLst>
          </p:cNvPr>
          <p:cNvSpPr txBox="1"/>
          <p:nvPr/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rgbClr val="FFFFFF"/>
                </a:solidFill>
                <a:latin typeface="Arial Nova"/>
                <a:ea typeface="+mj-ea"/>
                <a:cs typeface="+mj-cs"/>
              </a:rPr>
              <a:t>CRÉDITOS FINAIS</a:t>
            </a: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FA3D9-0121-27C9-DD92-4C3E8F961B05}"/>
              </a:ext>
            </a:extLst>
          </p:cNvPr>
          <p:cNvSpPr txBox="1"/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/>
              </a:rPr>
              <a:t>RESPONSÁVEIS PELO TRABALHO: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E6AB22"/>
              </a:solidFill>
              <a:latin typeface="Arial Nov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6AB22"/>
                </a:solidFill>
                <a:latin typeface="Arial Nova"/>
              </a:rPr>
              <a:t>BEATRIZ VITÓRIA DA SILVA</a:t>
            </a: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6AB22"/>
                </a:solidFill>
                <a:latin typeface="Arial Nova"/>
                <a:ea typeface="+mn-lt"/>
                <a:cs typeface="+mn-lt"/>
              </a:rPr>
              <a:t>BERNARDO PEREIRA RODRIGUES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6AB22"/>
                </a:solidFill>
                <a:latin typeface="Arial Nova"/>
              </a:rPr>
              <a:t>GABRIEL DE SOUZA SANTOS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6AB22"/>
                </a:solidFill>
                <a:latin typeface="Arial Nova"/>
              </a:rPr>
              <a:t>MARY ANNE PIOVEZAN DE ALMEIDA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6AB22"/>
                </a:solidFill>
                <a:latin typeface="Arial Nova"/>
              </a:rPr>
              <a:t>RAFAEL NEVES NASCIMENTO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4818E7-05CD-AF2B-AAB4-617ABE6D5B13}"/>
              </a:ext>
            </a:extLst>
          </p:cNvPr>
          <p:cNvSpPr txBox="1"/>
          <p:nvPr/>
        </p:nvSpPr>
        <p:spPr>
          <a:xfrm>
            <a:off x="5736565" y="5564037"/>
            <a:ext cx="534244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Arial Nova"/>
              </a:rPr>
              <a:t>1° DESENVOLVIMENTO DE SISTEMAS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27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8C0DF-BCCB-AE73-4DF9-DD28FE51D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6078" y="657226"/>
            <a:ext cx="3685841" cy="32653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kern="1200" dirty="0">
                <a:solidFill>
                  <a:schemeClr val="bg1"/>
                </a:solidFill>
                <a:latin typeface="Arial Nova"/>
              </a:rPr>
              <a:t>DÉCADA DE 1920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866FAE6C-A368-B71E-E6C1-D38C60EFAF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78"/>
          <a:stretch/>
        </p:blipFill>
        <p:spPr>
          <a:xfrm>
            <a:off x="20" y="10"/>
            <a:ext cx="4461440" cy="685799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F5A8FC10-299B-83F3-9DFC-48427088CB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317"/>
          <a:stretch/>
        </p:blipFill>
        <p:spPr>
          <a:xfrm>
            <a:off x="4464176" y="10"/>
            <a:ext cx="2925901" cy="3941463"/>
          </a:xfrm>
          <a:prstGeom prst="rect">
            <a:avLst/>
          </a:prstGeom>
        </p:spPr>
      </p:pic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8104B500-9EAF-4B67-BAED-5982B5D7B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68853" y="4003046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10">
            <a:extLst>
              <a:ext uri="{FF2B5EF4-FFF2-40B4-BE49-F238E27FC236}">
                <a16:creationId xmlns:a16="http://schemas.microsoft.com/office/drawing/2014/main" id="{F369331B-87B4-1AC8-25E3-D1318B9966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46" r="-3" b="26393"/>
          <a:stretch/>
        </p:blipFill>
        <p:spPr>
          <a:xfrm>
            <a:off x="4464176" y="4073586"/>
            <a:ext cx="2925901" cy="27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11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55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6" descr="A picture containing person, clothing, person&#10;&#10;Description automatically generated">
            <a:extLst>
              <a:ext uri="{FF2B5EF4-FFF2-40B4-BE49-F238E27FC236}">
                <a16:creationId xmlns:a16="http://schemas.microsoft.com/office/drawing/2014/main" id="{99238493-B7FD-955A-B749-3EA1579FD1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" r="19807"/>
          <a:stretch/>
        </p:blipFill>
        <p:spPr>
          <a:xfrm>
            <a:off x="192528" y="171716"/>
            <a:ext cx="3793268" cy="6514565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7076D3ED-F001-4C65-E906-9FCF6B9694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99" r="675" b="-1"/>
          <a:stretch/>
        </p:blipFill>
        <p:spPr>
          <a:xfrm>
            <a:off x="4184538" y="171716"/>
            <a:ext cx="3822924" cy="6514565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B816572-D77E-6CFB-A8E4-7F7F0C8BA8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36" r="7664"/>
          <a:stretch/>
        </p:blipFill>
        <p:spPr>
          <a:xfrm>
            <a:off x="8188032" y="171716"/>
            <a:ext cx="3799007" cy="65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00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55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A51250E0-70AA-35C9-1F2E-C85D26539F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96" r="15590" b="-3"/>
          <a:stretch/>
        </p:blipFill>
        <p:spPr>
          <a:xfrm>
            <a:off x="192528" y="171716"/>
            <a:ext cx="3793268" cy="6514565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9AC8251D-E606-31AE-A60D-E9BA04B34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6775" r="16279"/>
          <a:stretch/>
        </p:blipFill>
        <p:spPr>
          <a:xfrm>
            <a:off x="4184538" y="171716"/>
            <a:ext cx="3822924" cy="6514565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ED9087A6-AF1C-59FA-03D9-9E300EE41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39" r="32463" b="2"/>
          <a:stretch/>
        </p:blipFill>
        <p:spPr>
          <a:xfrm>
            <a:off x="8188032" y="171716"/>
            <a:ext cx="3799007" cy="65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12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55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9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7B82C7C7-1390-B5A4-8877-50F876FDAB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9" r="24090" b="-3"/>
          <a:stretch/>
        </p:blipFill>
        <p:spPr>
          <a:xfrm>
            <a:off x="192528" y="171716"/>
            <a:ext cx="3793268" cy="6514565"/>
          </a:xfrm>
          <a:prstGeom prst="rect">
            <a:avLst/>
          </a:prstGeom>
        </p:spPr>
      </p:pic>
      <p:pic>
        <p:nvPicPr>
          <p:cNvPr id="10" name="Picture 11">
            <a:extLst>
              <a:ext uri="{FF2B5EF4-FFF2-40B4-BE49-F238E27FC236}">
                <a16:creationId xmlns:a16="http://schemas.microsoft.com/office/drawing/2014/main" id="{AF86FD60-C47B-7F2E-A983-B6EE5E8A71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68" r="13648" b="-3"/>
          <a:stretch/>
        </p:blipFill>
        <p:spPr>
          <a:xfrm>
            <a:off x="4184538" y="171716"/>
            <a:ext cx="3822924" cy="651456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C067FC0F-C6E6-5B66-57DF-2817CDD0C5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614" r="27797" b="-3"/>
          <a:stretch/>
        </p:blipFill>
        <p:spPr>
          <a:xfrm>
            <a:off x="8188032" y="171716"/>
            <a:ext cx="3799007" cy="65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88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F8AA07C-8726-13DE-7CE5-C500C334E1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17" r="3016" b="-3"/>
          <a:stretch/>
        </p:blipFill>
        <p:spPr>
          <a:xfrm>
            <a:off x="192528" y="171716"/>
            <a:ext cx="3793268" cy="651456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4272D51A-C3BB-13AD-C5CC-61D95F9F23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32" r="17641" b="-3"/>
          <a:stretch/>
        </p:blipFill>
        <p:spPr>
          <a:xfrm>
            <a:off x="4184538" y="171716"/>
            <a:ext cx="3822924" cy="6514565"/>
          </a:xfrm>
          <a:prstGeom prst="rect">
            <a:avLst/>
          </a:prstGeom>
        </p:spPr>
      </p:pic>
      <p:pic>
        <p:nvPicPr>
          <p:cNvPr id="5" name="Picture 5" descr="A picture containing person, building, outdoor, street&#10;&#10;Description automatically generated">
            <a:extLst>
              <a:ext uri="{FF2B5EF4-FFF2-40B4-BE49-F238E27FC236}">
                <a16:creationId xmlns:a16="http://schemas.microsoft.com/office/drawing/2014/main" id="{FF461ABB-63FB-91AA-5071-0BF58E1837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005" b="-3"/>
          <a:stretch/>
        </p:blipFill>
        <p:spPr>
          <a:xfrm>
            <a:off x="8188032" y="171716"/>
            <a:ext cx="3799007" cy="65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82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1F75D16-7E76-226A-3D5D-9608D087AE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8" r="7318" b="-3"/>
          <a:stretch/>
        </p:blipFill>
        <p:spPr>
          <a:xfrm>
            <a:off x="192528" y="171716"/>
            <a:ext cx="3793268" cy="6514565"/>
          </a:xfrm>
          <a:prstGeom prst="rect">
            <a:avLst/>
          </a:prstGeom>
        </p:spPr>
      </p:pic>
      <p:pic>
        <p:nvPicPr>
          <p:cNvPr id="3" name="Picture 3" descr="A picture containing outdoor, person, old, military uniform&#10;&#10;Description automatically generated">
            <a:extLst>
              <a:ext uri="{FF2B5EF4-FFF2-40B4-BE49-F238E27FC236}">
                <a16:creationId xmlns:a16="http://schemas.microsoft.com/office/drawing/2014/main" id="{CA157088-9B82-1CFE-6E25-8EC6E37628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78" r="13898" b="-3"/>
          <a:stretch/>
        </p:blipFill>
        <p:spPr>
          <a:xfrm>
            <a:off x="4184538" y="171716"/>
            <a:ext cx="3822924" cy="651456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79E38859-5E1C-1108-79AA-8548CB7240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93" r="7911" b="-3"/>
          <a:stretch/>
        </p:blipFill>
        <p:spPr>
          <a:xfrm>
            <a:off x="8188032" y="171716"/>
            <a:ext cx="3799007" cy="65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97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216C05D1-0651-39B8-46D8-964BAA93F8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85" r="16055" b="-3"/>
          <a:stretch/>
        </p:blipFill>
        <p:spPr>
          <a:xfrm>
            <a:off x="192528" y="171716"/>
            <a:ext cx="3793268" cy="6514565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F0CF751B-8340-CEDD-7D21-7046C826B9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581"/>
          <a:stretch/>
        </p:blipFill>
        <p:spPr>
          <a:xfrm>
            <a:off x="4184538" y="171716"/>
            <a:ext cx="3822924" cy="6514565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157842C9-835C-91D0-CCB7-F9B1480B55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82" r="-3" b="-3"/>
          <a:stretch/>
        </p:blipFill>
        <p:spPr>
          <a:xfrm>
            <a:off x="8188032" y="171716"/>
            <a:ext cx="3799007" cy="65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07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0836548-8375-43E9-93FB-1CB9C52E6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B12EFA-146B-C72F-F146-B0CB376D7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2476" y="619146"/>
            <a:ext cx="3523889" cy="33419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kern="1200" dirty="0">
                <a:solidFill>
                  <a:schemeClr val="bg1"/>
                </a:solidFill>
                <a:latin typeface="Arial Nova"/>
                <a:cs typeface="Calibri"/>
              </a:rPr>
              <a:t>DÉCADA DE 1930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A18BECFD-2E1B-C1F6-4AEF-12550FD76D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9" r="-2" b="20349"/>
          <a:stretch/>
        </p:blipFill>
        <p:spPr>
          <a:xfrm>
            <a:off x="-4" y="10"/>
            <a:ext cx="4010364" cy="3903596"/>
          </a:xfrm>
          <a:prstGeom prst="rect">
            <a:avLst/>
          </a:prstGeom>
        </p:spPr>
      </p:pic>
      <p:pic>
        <p:nvPicPr>
          <p:cNvPr id="7" name="Picture 7" descr="A picture containing person, staring&#10;&#10;Description automatically generated">
            <a:extLst>
              <a:ext uri="{FF2B5EF4-FFF2-40B4-BE49-F238E27FC236}">
                <a16:creationId xmlns:a16="http://schemas.microsoft.com/office/drawing/2014/main" id="{DF9677EF-D4B4-8103-BFCD-F74E67CC80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14" b="30792"/>
          <a:stretch/>
        </p:blipFill>
        <p:spPr>
          <a:xfrm>
            <a:off x="-2" y="4079988"/>
            <a:ext cx="4010364" cy="2778011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CA9374B0-1E38-D79B-024A-8E50538CD7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157" r="16995" b="1"/>
          <a:stretch/>
        </p:blipFill>
        <p:spPr>
          <a:xfrm>
            <a:off x="4154085" y="10"/>
            <a:ext cx="3420141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94C1C9A-3BCA-43CA-2614-FDE7E64E6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75277" y="0"/>
            <a:ext cx="2423863" cy="1343767"/>
          </a:xfrm>
          <a:custGeom>
            <a:avLst/>
            <a:gdLst>
              <a:gd name="connsiteX0" fmla="*/ 37089 w 3015964"/>
              <a:gd name="connsiteY0" fmla="*/ 0 h 1681468"/>
              <a:gd name="connsiteX1" fmla="*/ 3014022 w 3015964"/>
              <a:gd name="connsiteY1" fmla="*/ 0 h 1681468"/>
              <a:gd name="connsiteX2" fmla="*/ 3015964 w 3015964"/>
              <a:gd name="connsiteY2" fmla="*/ 52718 h 1681468"/>
              <a:gd name="connsiteX3" fmla="*/ 2982682 w 3015964"/>
              <a:gd name="connsiteY3" fmla="*/ 249186 h 1681468"/>
              <a:gd name="connsiteX4" fmla="*/ 1789950 w 3015964"/>
              <a:gd name="connsiteY4" fmla="*/ 1181800 h 1681468"/>
              <a:gd name="connsiteX5" fmla="*/ 1536391 w 3015964"/>
              <a:gd name="connsiteY5" fmla="*/ 1275909 h 1681468"/>
              <a:gd name="connsiteX6" fmla="*/ 1257206 w 3015964"/>
              <a:gd name="connsiteY6" fmla="*/ 1431287 h 1681468"/>
              <a:gd name="connsiteX7" fmla="*/ 990871 w 3015964"/>
              <a:gd name="connsiteY7" fmla="*/ 1669291 h 1681468"/>
              <a:gd name="connsiteX8" fmla="*/ 584900 w 3015964"/>
              <a:gd name="connsiteY8" fmla="*/ 1589975 h 1681468"/>
              <a:gd name="connsiteX9" fmla="*/ 32440 w 3015964"/>
              <a:gd name="connsiteY9" fmla="*/ 985257 h 1681468"/>
              <a:gd name="connsiteX10" fmla="*/ 98094 w 3015964"/>
              <a:gd name="connsiteY10" fmla="*/ 314136 h 1681468"/>
              <a:gd name="connsiteX11" fmla="*/ 37491 w 3015964"/>
              <a:gd name="connsiteY11" fmla="*/ 8555 h 1681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015964" h="1681468">
                <a:moveTo>
                  <a:pt x="37089" y="0"/>
                </a:moveTo>
                <a:lnTo>
                  <a:pt x="3014022" y="0"/>
                </a:lnTo>
                <a:lnTo>
                  <a:pt x="3015964" y="52718"/>
                </a:lnTo>
                <a:cubicBezTo>
                  <a:pt x="3014020" y="116767"/>
                  <a:pt x="3003328" y="182440"/>
                  <a:pt x="2982682" y="249186"/>
                </a:cubicBezTo>
                <a:cubicBezTo>
                  <a:pt x="2816250" y="780974"/>
                  <a:pt x="2269424" y="1021163"/>
                  <a:pt x="1789950" y="1181800"/>
                </a:cubicBezTo>
                <a:cubicBezTo>
                  <a:pt x="1704900" y="1210572"/>
                  <a:pt x="1618927" y="1242781"/>
                  <a:pt x="1536391" y="1275909"/>
                </a:cubicBezTo>
                <a:cubicBezTo>
                  <a:pt x="1442962" y="1315327"/>
                  <a:pt x="1325233" y="1362965"/>
                  <a:pt x="1257206" y="1431287"/>
                </a:cubicBezTo>
                <a:cubicBezTo>
                  <a:pt x="1165891" y="1524673"/>
                  <a:pt x="1138606" y="1633376"/>
                  <a:pt x="990871" y="1669291"/>
                </a:cubicBezTo>
                <a:cubicBezTo>
                  <a:pt x="855624" y="1706711"/>
                  <a:pt x="704676" y="1651532"/>
                  <a:pt x="584900" y="1589975"/>
                </a:cubicBezTo>
                <a:cubicBezTo>
                  <a:pt x="340993" y="1469377"/>
                  <a:pt x="110379" y="1251058"/>
                  <a:pt x="32440" y="985257"/>
                </a:cubicBezTo>
                <a:cubicBezTo>
                  <a:pt x="-35009" y="762780"/>
                  <a:pt x="10420" y="524511"/>
                  <a:pt x="98094" y="314136"/>
                </a:cubicBezTo>
                <a:cubicBezTo>
                  <a:pt x="73927" y="211903"/>
                  <a:pt x="49528" y="110530"/>
                  <a:pt x="37491" y="8555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02C68B2-A70E-9BB4-E6EF-ACA659EA5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34618" y="0"/>
            <a:ext cx="1577788" cy="980141"/>
          </a:xfrm>
          <a:custGeom>
            <a:avLst/>
            <a:gdLst>
              <a:gd name="connsiteX0" fmla="*/ 117137 w 1471018"/>
              <a:gd name="connsiteY0" fmla="*/ 759920 h 795676"/>
              <a:gd name="connsiteX1" fmla="*/ 130429 w 1471018"/>
              <a:gd name="connsiteY1" fmla="*/ 768654 h 795676"/>
              <a:gd name="connsiteX2" fmla="*/ 124353 w 1471018"/>
              <a:gd name="connsiteY2" fmla="*/ 792959 h 795676"/>
              <a:gd name="connsiteX3" fmla="*/ 100048 w 1471018"/>
              <a:gd name="connsiteY3" fmla="*/ 786883 h 795676"/>
              <a:gd name="connsiteX4" fmla="*/ 106124 w 1471018"/>
              <a:gd name="connsiteY4" fmla="*/ 762578 h 795676"/>
              <a:gd name="connsiteX5" fmla="*/ 117137 w 1471018"/>
              <a:gd name="connsiteY5" fmla="*/ 759920 h 795676"/>
              <a:gd name="connsiteX6" fmla="*/ 220419 w 1471018"/>
              <a:gd name="connsiteY6" fmla="*/ 753844 h 795676"/>
              <a:gd name="connsiteX7" fmla="*/ 233710 w 1471018"/>
              <a:gd name="connsiteY7" fmla="*/ 762578 h 795676"/>
              <a:gd name="connsiteX8" fmla="*/ 227634 w 1471018"/>
              <a:gd name="connsiteY8" fmla="*/ 786883 h 795676"/>
              <a:gd name="connsiteX9" fmla="*/ 203329 w 1471018"/>
              <a:gd name="connsiteY9" fmla="*/ 780807 h 795676"/>
              <a:gd name="connsiteX10" fmla="*/ 209405 w 1471018"/>
              <a:gd name="connsiteY10" fmla="*/ 756502 h 795676"/>
              <a:gd name="connsiteX11" fmla="*/ 220419 w 1471018"/>
              <a:gd name="connsiteY11" fmla="*/ 753844 h 795676"/>
              <a:gd name="connsiteX12" fmla="*/ 25999 w 1471018"/>
              <a:gd name="connsiteY12" fmla="*/ 741691 h 795676"/>
              <a:gd name="connsiteX13" fmla="*/ 39290 w 1471018"/>
              <a:gd name="connsiteY13" fmla="*/ 750425 h 795676"/>
              <a:gd name="connsiteX14" fmla="*/ 33214 w 1471018"/>
              <a:gd name="connsiteY14" fmla="*/ 774730 h 795676"/>
              <a:gd name="connsiteX15" fmla="*/ 8909 w 1471018"/>
              <a:gd name="connsiteY15" fmla="*/ 768654 h 795676"/>
              <a:gd name="connsiteX16" fmla="*/ 14985 w 1471018"/>
              <a:gd name="connsiteY16" fmla="*/ 744349 h 795676"/>
              <a:gd name="connsiteX17" fmla="*/ 25999 w 1471018"/>
              <a:gd name="connsiteY17" fmla="*/ 741691 h 795676"/>
              <a:gd name="connsiteX18" fmla="*/ 329796 w 1471018"/>
              <a:gd name="connsiteY18" fmla="*/ 735615 h 795676"/>
              <a:gd name="connsiteX19" fmla="*/ 343088 w 1471018"/>
              <a:gd name="connsiteY19" fmla="*/ 744349 h 795676"/>
              <a:gd name="connsiteX20" fmla="*/ 337012 w 1471018"/>
              <a:gd name="connsiteY20" fmla="*/ 768654 h 795676"/>
              <a:gd name="connsiteX21" fmla="*/ 312707 w 1471018"/>
              <a:gd name="connsiteY21" fmla="*/ 762578 h 795676"/>
              <a:gd name="connsiteX22" fmla="*/ 318783 w 1471018"/>
              <a:gd name="connsiteY22" fmla="*/ 738273 h 795676"/>
              <a:gd name="connsiteX23" fmla="*/ 329796 w 1471018"/>
              <a:gd name="connsiteY23" fmla="*/ 735615 h 795676"/>
              <a:gd name="connsiteX24" fmla="*/ 442198 w 1471018"/>
              <a:gd name="connsiteY24" fmla="*/ 702197 h 795676"/>
              <a:gd name="connsiteX25" fmla="*/ 455488 w 1471018"/>
              <a:gd name="connsiteY25" fmla="*/ 710931 h 795676"/>
              <a:gd name="connsiteX26" fmla="*/ 449413 w 1471018"/>
              <a:gd name="connsiteY26" fmla="*/ 735236 h 795676"/>
              <a:gd name="connsiteX27" fmla="*/ 425110 w 1471018"/>
              <a:gd name="connsiteY27" fmla="*/ 729160 h 795676"/>
              <a:gd name="connsiteX28" fmla="*/ 431186 w 1471018"/>
              <a:gd name="connsiteY28" fmla="*/ 704855 h 795676"/>
              <a:gd name="connsiteX29" fmla="*/ 442198 w 1471018"/>
              <a:gd name="connsiteY29" fmla="*/ 702197 h 795676"/>
              <a:gd name="connsiteX30" fmla="*/ 542453 w 1471018"/>
              <a:gd name="connsiteY30" fmla="*/ 668778 h 795676"/>
              <a:gd name="connsiteX31" fmla="*/ 555745 w 1471018"/>
              <a:gd name="connsiteY31" fmla="*/ 677512 h 795676"/>
              <a:gd name="connsiteX32" fmla="*/ 549669 w 1471018"/>
              <a:gd name="connsiteY32" fmla="*/ 701817 h 795676"/>
              <a:gd name="connsiteX33" fmla="*/ 525364 w 1471018"/>
              <a:gd name="connsiteY33" fmla="*/ 695741 h 795676"/>
              <a:gd name="connsiteX34" fmla="*/ 531440 w 1471018"/>
              <a:gd name="connsiteY34" fmla="*/ 671436 h 795676"/>
              <a:gd name="connsiteX35" fmla="*/ 542453 w 1471018"/>
              <a:gd name="connsiteY35" fmla="*/ 668778 h 795676"/>
              <a:gd name="connsiteX36" fmla="*/ 132328 w 1471018"/>
              <a:gd name="connsiteY36" fmla="*/ 650549 h 795676"/>
              <a:gd name="connsiteX37" fmla="*/ 145620 w 1471018"/>
              <a:gd name="connsiteY37" fmla="*/ 659283 h 795676"/>
              <a:gd name="connsiteX38" fmla="*/ 139544 w 1471018"/>
              <a:gd name="connsiteY38" fmla="*/ 683588 h 795676"/>
              <a:gd name="connsiteX39" fmla="*/ 115239 w 1471018"/>
              <a:gd name="connsiteY39" fmla="*/ 677512 h 795676"/>
              <a:gd name="connsiteX40" fmla="*/ 121315 w 1471018"/>
              <a:gd name="connsiteY40" fmla="*/ 653207 h 795676"/>
              <a:gd name="connsiteX41" fmla="*/ 132328 w 1471018"/>
              <a:gd name="connsiteY41" fmla="*/ 650549 h 795676"/>
              <a:gd name="connsiteX42" fmla="*/ 642709 w 1471018"/>
              <a:gd name="connsiteY42" fmla="*/ 641435 h 795676"/>
              <a:gd name="connsiteX43" fmla="*/ 656001 w 1471018"/>
              <a:gd name="connsiteY43" fmla="*/ 650169 h 795676"/>
              <a:gd name="connsiteX44" fmla="*/ 649925 w 1471018"/>
              <a:gd name="connsiteY44" fmla="*/ 674474 h 795676"/>
              <a:gd name="connsiteX45" fmla="*/ 625620 w 1471018"/>
              <a:gd name="connsiteY45" fmla="*/ 668398 h 795676"/>
              <a:gd name="connsiteX46" fmla="*/ 631696 w 1471018"/>
              <a:gd name="connsiteY46" fmla="*/ 644093 h 795676"/>
              <a:gd name="connsiteX47" fmla="*/ 642709 w 1471018"/>
              <a:gd name="connsiteY47" fmla="*/ 641435 h 795676"/>
              <a:gd name="connsiteX48" fmla="*/ 235618 w 1471018"/>
              <a:gd name="connsiteY48" fmla="*/ 641435 h 795676"/>
              <a:gd name="connsiteX49" fmla="*/ 248910 w 1471018"/>
              <a:gd name="connsiteY49" fmla="*/ 650169 h 795676"/>
              <a:gd name="connsiteX50" fmla="*/ 242833 w 1471018"/>
              <a:gd name="connsiteY50" fmla="*/ 674474 h 795676"/>
              <a:gd name="connsiteX51" fmla="*/ 218529 w 1471018"/>
              <a:gd name="connsiteY51" fmla="*/ 668398 h 795676"/>
              <a:gd name="connsiteX52" fmla="*/ 224605 w 1471018"/>
              <a:gd name="connsiteY52" fmla="*/ 644093 h 795676"/>
              <a:gd name="connsiteX53" fmla="*/ 235618 w 1471018"/>
              <a:gd name="connsiteY53" fmla="*/ 641435 h 795676"/>
              <a:gd name="connsiteX54" fmla="*/ 338904 w 1471018"/>
              <a:gd name="connsiteY54" fmla="*/ 629283 h 795676"/>
              <a:gd name="connsiteX55" fmla="*/ 352196 w 1471018"/>
              <a:gd name="connsiteY55" fmla="*/ 638017 h 795676"/>
              <a:gd name="connsiteX56" fmla="*/ 346120 w 1471018"/>
              <a:gd name="connsiteY56" fmla="*/ 662322 h 795676"/>
              <a:gd name="connsiteX57" fmla="*/ 321815 w 1471018"/>
              <a:gd name="connsiteY57" fmla="*/ 656246 h 795676"/>
              <a:gd name="connsiteX58" fmla="*/ 327891 w 1471018"/>
              <a:gd name="connsiteY58" fmla="*/ 631941 h 795676"/>
              <a:gd name="connsiteX59" fmla="*/ 338904 w 1471018"/>
              <a:gd name="connsiteY59" fmla="*/ 629283 h 795676"/>
              <a:gd name="connsiteX60" fmla="*/ 32070 w 1471018"/>
              <a:gd name="connsiteY60" fmla="*/ 601940 h 795676"/>
              <a:gd name="connsiteX61" fmla="*/ 45361 w 1471018"/>
              <a:gd name="connsiteY61" fmla="*/ 610674 h 795676"/>
              <a:gd name="connsiteX62" fmla="*/ 39285 w 1471018"/>
              <a:gd name="connsiteY62" fmla="*/ 634979 h 795676"/>
              <a:gd name="connsiteX63" fmla="*/ 14981 w 1471018"/>
              <a:gd name="connsiteY63" fmla="*/ 628903 h 795676"/>
              <a:gd name="connsiteX64" fmla="*/ 21056 w 1471018"/>
              <a:gd name="connsiteY64" fmla="*/ 604598 h 795676"/>
              <a:gd name="connsiteX65" fmla="*/ 32070 w 1471018"/>
              <a:gd name="connsiteY65" fmla="*/ 601940 h 795676"/>
              <a:gd name="connsiteX66" fmla="*/ 752079 w 1471018"/>
              <a:gd name="connsiteY66" fmla="*/ 586750 h 795676"/>
              <a:gd name="connsiteX67" fmla="*/ 765371 w 1471018"/>
              <a:gd name="connsiteY67" fmla="*/ 595484 h 795676"/>
              <a:gd name="connsiteX68" fmla="*/ 759295 w 1471018"/>
              <a:gd name="connsiteY68" fmla="*/ 619789 h 795676"/>
              <a:gd name="connsiteX69" fmla="*/ 734990 w 1471018"/>
              <a:gd name="connsiteY69" fmla="*/ 613713 h 795676"/>
              <a:gd name="connsiteX70" fmla="*/ 741066 w 1471018"/>
              <a:gd name="connsiteY70" fmla="*/ 589408 h 795676"/>
              <a:gd name="connsiteX71" fmla="*/ 752079 w 1471018"/>
              <a:gd name="connsiteY71" fmla="*/ 586750 h 795676"/>
              <a:gd name="connsiteX72" fmla="*/ 436123 w 1471018"/>
              <a:gd name="connsiteY72" fmla="*/ 583712 h 795676"/>
              <a:gd name="connsiteX73" fmla="*/ 449413 w 1471018"/>
              <a:gd name="connsiteY73" fmla="*/ 592446 h 795676"/>
              <a:gd name="connsiteX74" fmla="*/ 443339 w 1471018"/>
              <a:gd name="connsiteY74" fmla="*/ 616751 h 795676"/>
              <a:gd name="connsiteX75" fmla="*/ 419039 w 1471018"/>
              <a:gd name="connsiteY75" fmla="*/ 610675 h 795676"/>
              <a:gd name="connsiteX76" fmla="*/ 425114 w 1471018"/>
              <a:gd name="connsiteY76" fmla="*/ 586370 h 795676"/>
              <a:gd name="connsiteX77" fmla="*/ 436123 w 1471018"/>
              <a:gd name="connsiteY77" fmla="*/ 583712 h 795676"/>
              <a:gd name="connsiteX78" fmla="*/ 548529 w 1471018"/>
              <a:gd name="connsiteY78" fmla="*/ 556370 h 795676"/>
              <a:gd name="connsiteX79" fmla="*/ 561821 w 1471018"/>
              <a:gd name="connsiteY79" fmla="*/ 565104 h 795676"/>
              <a:gd name="connsiteX80" fmla="*/ 555745 w 1471018"/>
              <a:gd name="connsiteY80" fmla="*/ 589409 h 795676"/>
              <a:gd name="connsiteX81" fmla="*/ 531440 w 1471018"/>
              <a:gd name="connsiteY81" fmla="*/ 583333 h 795676"/>
              <a:gd name="connsiteX82" fmla="*/ 537516 w 1471018"/>
              <a:gd name="connsiteY82" fmla="*/ 559028 h 795676"/>
              <a:gd name="connsiteX83" fmla="*/ 548529 w 1471018"/>
              <a:gd name="connsiteY83" fmla="*/ 556370 h 795676"/>
              <a:gd name="connsiteX84" fmla="*/ 852335 w 1471018"/>
              <a:gd name="connsiteY84" fmla="*/ 550293 h 795676"/>
              <a:gd name="connsiteX85" fmla="*/ 865627 w 1471018"/>
              <a:gd name="connsiteY85" fmla="*/ 559027 h 795676"/>
              <a:gd name="connsiteX86" fmla="*/ 859551 w 1471018"/>
              <a:gd name="connsiteY86" fmla="*/ 583332 h 795676"/>
              <a:gd name="connsiteX87" fmla="*/ 835246 w 1471018"/>
              <a:gd name="connsiteY87" fmla="*/ 577256 h 795676"/>
              <a:gd name="connsiteX88" fmla="*/ 841322 w 1471018"/>
              <a:gd name="connsiteY88" fmla="*/ 552951 h 795676"/>
              <a:gd name="connsiteX89" fmla="*/ 852335 w 1471018"/>
              <a:gd name="connsiteY89" fmla="*/ 550293 h 795676"/>
              <a:gd name="connsiteX90" fmla="*/ 667013 w 1471018"/>
              <a:gd name="connsiteY90" fmla="*/ 532065 h 795676"/>
              <a:gd name="connsiteX91" fmla="*/ 680305 w 1471018"/>
              <a:gd name="connsiteY91" fmla="*/ 540799 h 795676"/>
              <a:gd name="connsiteX92" fmla="*/ 674229 w 1471018"/>
              <a:gd name="connsiteY92" fmla="*/ 565104 h 795676"/>
              <a:gd name="connsiteX93" fmla="*/ 649924 w 1471018"/>
              <a:gd name="connsiteY93" fmla="*/ 559028 h 795676"/>
              <a:gd name="connsiteX94" fmla="*/ 656000 w 1471018"/>
              <a:gd name="connsiteY94" fmla="*/ 534723 h 795676"/>
              <a:gd name="connsiteX95" fmla="*/ 667013 w 1471018"/>
              <a:gd name="connsiteY95" fmla="*/ 532065 h 795676"/>
              <a:gd name="connsiteX96" fmla="*/ 126251 w 1471018"/>
              <a:gd name="connsiteY96" fmla="*/ 532065 h 795676"/>
              <a:gd name="connsiteX97" fmla="*/ 139543 w 1471018"/>
              <a:gd name="connsiteY97" fmla="*/ 540799 h 795676"/>
              <a:gd name="connsiteX98" fmla="*/ 133467 w 1471018"/>
              <a:gd name="connsiteY98" fmla="*/ 565104 h 795676"/>
              <a:gd name="connsiteX99" fmla="*/ 109162 w 1471018"/>
              <a:gd name="connsiteY99" fmla="*/ 559028 h 795676"/>
              <a:gd name="connsiteX100" fmla="*/ 115238 w 1471018"/>
              <a:gd name="connsiteY100" fmla="*/ 534723 h 795676"/>
              <a:gd name="connsiteX101" fmla="*/ 126251 w 1471018"/>
              <a:gd name="connsiteY101" fmla="*/ 532065 h 795676"/>
              <a:gd name="connsiteX102" fmla="*/ 226503 w 1471018"/>
              <a:gd name="connsiteY102" fmla="*/ 529027 h 795676"/>
              <a:gd name="connsiteX103" fmla="*/ 239794 w 1471018"/>
              <a:gd name="connsiteY103" fmla="*/ 537761 h 795676"/>
              <a:gd name="connsiteX104" fmla="*/ 233718 w 1471018"/>
              <a:gd name="connsiteY104" fmla="*/ 562066 h 795676"/>
              <a:gd name="connsiteX105" fmla="*/ 209414 w 1471018"/>
              <a:gd name="connsiteY105" fmla="*/ 555990 h 795676"/>
              <a:gd name="connsiteX106" fmla="*/ 215490 w 1471018"/>
              <a:gd name="connsiteY106" fmla="*/ 531685 h 795676"/>
              <a:gd name="connsiteX107" fmla="*/ 226503 w 1471018"/>
              <a:gd name="connsiteY107" fmla="*/ 529027 h 795676"/>
              <a:gd name="connsiteX108" fmla="*/ 332836 w 1471018"/>
              <a:gd name="connsiteY108" fmla="*/ 519913 h 795676"/>
              <a:gd name="connsiteX109" fmla="*/ 346128 w 1471018"/>
              <a:gd name="connsiteY109" fmla="*/ 528647 h 795676"/>
              <a:gd name="connsiteX110" fmla="*/ 340052 w 1471018"/>
              <a:gd name="connsiteY110" fmla="*/ 552952 h 795676"/>
              <a:gd name="connsiteX111" fmla="*/ 315748 w 1471018"/>
              <a:gd name="connsiteY111" fmla="*/ 546876 h 795676"/>
              <a:gd name="connsiteX112" fmla="*/ 321823 w 1471018"/>
              <a:gd name="connsiteY112" fmla="*/ 522571 h 795676"/>
              <a:gd name="connsiteX113" fmla="*/ 332836 w 1471018"/>
              <a:gd name="connsiteY113" fmla="*/ 519913 h 795676"/>
              <a:gd name="connsiteX114" fmla="*/ 7768 w 1471018"/>
              <a:gd name="connsiteY114" fmla="*/ 507761 h 795676"/>
              <a:gd name="connsiteX115" fmla="*/ 21060 w 1471018"/>
              <a:gd name="connsiteY115" fmla="*/ 516495 h 795676"/>
              <a:gd name="connsiteX116" fmla="*/ 14984 w 1471018"/>
              <a:gd name="connsiteY116" fmla="*/ 540800 h 795676"/>
              <a:gd name="connsiteX117" fmla="*/ 2831 w 1471018"/>
              <a:gd name="connsiteY117" fmla="*/ 543458 h 795676"/>
              <a:gd name="connsiteX118" fmla="*/ 0 w 1471018"/>
              <a:gd name="connsiteY118" fmla="*/ 541423 h 795676"/>
              <a:gd name="connsiteX119" fmla="*/ 0 w 1471018"/>
              <a:gd name="connsiteY119" fmla="*/ 509636 h 795676"/>
              <a:gd name="connsiteX120" fmla="*/ 946515 w 1471018"/>
              <a:gd name="connsiteY120" fmla="*/ 486494 h 795676"/>
              <a:gd name="connsiteX121" fmla="*/ 959807 w 1471018"/>
              <a:gd name="connsiteY121" fmla="*/ 495228 h 795676"/>
              <a:gd name="connsiteX122" fmla="*/ 953731 w 1471018"/>
              <a:gd name="connsiteY122" fmla="*/ 519533 h 795676"/>
              <a:gd name="connsiteX123" fmla="*/ 929426 w 1471018"/>
              <a:gd name="connsiteY123" fmla="*/ 513457 h 795676"/>
              <a:gd name="connsiteX124" fmla="*/ 935502 w 1471018"/>
              <a:gd name="connsiteY124" fmla="*/ 489152 h 795676"/>
              <a:gd name="connsiteX125" fmla="*/ 946515 w 1471018"/>
              <a:gd name="connsiteY125" fmla="*/ 486494 h 795676"/>
              <a:gd name="connsiteX126" fmla="*/ 457386 w 1471018"/>
              <a:gd name="connsiteY126" fmla="*/ 483456 h 795676"/>
              <a:gd name="connsiteX127" fmla="*/ 470679 w 1471018"/>
              <a:gd name="connsiteY127" fmla="*/ 492190 h 795676"/>
              <a:gd name="connsiteX128" fmla="*/ 464601 w 1471018"/>
              <a:gd name="connsiteY128" fmla="*/ 516495 h 795676"/>
              <a:gd name="connsiteX129" fmla="*/ 440300 w 1471018"/>
              <a:gd name="connsiteY129" fmla="*/ 510419 h 795676"/>
              <a:gd name="connsiteX130" fmla="*/ 446374 w 1471018"/>
              <a:gd name="connsiteY130" fmla="*/ 486114 h 795676"/>
              <a:gd name="connsiteX131" fmla="*/ 457386 w 1471018"/>
              <a:gd name="connsiteY131" fmla="*/ 483456 h 795676"/>
              <a:gd name="connsiteX132" fmla="*/ 821954 w 1471018"/>
              <a:gd name="connsiteY132" fmla="*/ 456114 h 795676"/>
              <a:gd name="connsiteX133" fmla="*/ 835246 w 1471018"/>
              <a:gd name="connsiteY133" fmla="*/ 464848 h 795676"/>
              <a:gd name="connsiteX134" fmla="*/ 829170 w 1471018"/>
              <a:gd name="connsiteY134" fmla="*/ 489153 h 795676"/>
              <a:gd name="connsiteX135" fmla="*/ 804865 w 1471018"/>
              <a:gd name="connsiteY135" fmla="*/ 483077 h 795676"/>
              <a:gd name="connsiteX136" fmla="*/ 810941 w 1471018"/>
              <a:gd name="connsiteY136" fmla="*/ 458772 h 795676"/>
              <a:gd name="connsiteX137" fmla="*/ 821954 w 1471018"/>
              <a:gd name="connsiteY137" fmla="*/ 456114 h 795676"/>
              <a:gd name="connsiteX138" fmla="*/ 584986 w 1471018"/>
              <a:gd name="connsiteY138" fmla="*/ 456114 h 795676"/>
              <a:gd name="connsiteX139" fmla="*/ 598278 w 1471018"/>
              <a:gd name="connsiteY139" fmla="*/ 464848 h 795676"/>
              <a:gd name="connsiteX140" fmla="*/ 592202 w 1471018"/>
              <a:gd name="connsiteY140" fmla="*/ 489153 h 795676"/>
              <a:gd name="connsiteX141" fmla="*/ 567897 w 1471018"/>
              <a:gd name="connsiteY141" fmla="*/ 483077 h 795676"/>
              <a:gd name="connsiteX142" fmla="*/ 573973 w 1471018"/>
              <a:gd name="connsiteY142" fmla="*/ 458772 h 795676"/>
              <a:gd name="connsiteX143" fmla="*/ 584986 w 1471018"/>
              <a:gd name="connsiteY143" fmla="*/ 456114 h 795676"/>
              <a:gd name="connsiteX144" fmla="*/ 718660 w 1471018"/>
              <a:gd name="connsiteY144" fmla="*/ 443961 h 795676"/>
              <a:gd name="connsiteX145" fmla="*/ 731952 w 1471018"/>
              <a:gd name="connsiteY145" fmla="*/ 452695 h 795676"/>
              <a:gd name="connsiteX146" fmla="*/ 725876 w 1471018"/>
              <a:gd name="connsiteY146" fmla="*/ 477000 h 795676"/>
              <a:gd name="connsiteX147" fmla="*/ 701571 w 1471018"/>
              <a:gd name="connsiteY147" fmla="*/ 470924 h 795676"/>
              <a:gd name="connsiteX148" fmla="*/ 707647 w 1471018"/>
              <a:gd name="connsiteY148" fmla="*/ 446619 h 795676"/>
              <a:gd name="connsiteX149" fmla="*/ 718660 w 1471018"/>
              <a:gd name="connsiteY149" fmla="*/ 443961 h 795676"/>
              <a:gd name="connsiteX150" fmla="*/ 1016390 w 1471018"/>
              <a:gd name="connsiteY150" fmla="*/ 425733 h 795676"/>
              <a:gd name="connsiteX151" fmla="*/ 1029681 w 1471018"/>
              <a:gd name="connsiteY151" fmla="*/ 434467 h 795676"/>
              <a:gd name="connsiteX152" fmla="*/ 1023605 w 1471018"/>
              <a:gd name="connsiteY152" fmla="*/ 458772 h 795676"/>
              <a:gd name="connsiteX153" fmla="*/ 999301 w 1471018"/>
              <a:gd name="connsiteY153" fmla="*/ 452696 h 795676"/>
              <a:gd name="connsiteX154" fmla="*/ 1005377 w 1471018"/>
              <a:gd name="connsiteY154" fmla="*/ 428391 h 795676"/>
              <a:gd name="connsiteX155" fmla="*/ 1016390 w 1471018"/>
              <a:gd name="connsiteY155" fmla="*/ 425733 h 795676"/>
              <a:gd name="connsiteX156" fmla="*/ 250806 w 1471018"/>
              <a:gd name="connsiteY156" fmla="*/ 416619 h 795676"/>
              <a:gd name="connsiteX157" fmla="*/ 264098 w 1471018"/>
              <a:gd name="connsiteY157" fmla="*/ 425353 h 795676"/>
              <a:gd name="connsiteX158" fmla="*/ 258022 w 1471018"/>
              <a:gd name="connsiteY158" fmla="*/ 449658 h 795676"/>
              <a:gd name="connsiteX159" fmla="*/ 233717 w 1471018"/>
              <a:gd name="connsiteY159" fmla="*/ 443582 h 795676"/>
              <a:gd name="connsiteX160" fmla="*/ 239793 w 1471018"/>
              <a:gd name="connsiteY160" fmla="*/ 419277 h 795676"/>
              <a:gd name="connsiteX161" fmla="*/ 250806 w 1471018"/>
              <a:gd name="connsiteY161" fmla="*/ 416619 h 795676"/>
              <a:gd name="connsiteX162" fmla="*/ 144467 w 1471018"/>
              <a:gd name="connsiteY162" fmla="*/ 416619 h 795676"/>
              <a:gd name="connsiteX163" fmla="*/ 157759 w 1471018"/>
              <a:gd name="connsiteY163" fmla="*/ 425353 h 795676"/>
              <a:gd name="connsiteX164" fmla="*/ 151683 w 1471018"/>
              <a:gd name="connsiteY164" fmla="*/ 449658 h 795676"/>
              <a:gd name="connsiteX165" fmla="*/ 127378 w 1471018"/>
              <a:gd name="connsiteY165" fmla="*/ 443582 h 795676"/>
              <a:gd name="connsiteX166" fmla="*/ 133454 w 1471018"/>
              <a:gd name="connsiteY166" fmla="*/ 419277 h 795676"/>
              <a:gd name="connsiteX167" fmla="*/ 144467 w 1471018"/>
              <a:gd name="connsiteY167" fmla="*/ 416619 h 795676"/>
              <a:gd name="connsiteX168" fmla="*/ 29033 w 1471018"/>
              <a:gd name="connsiteY168" fmla="*/ 416619 h 795676"/>
              <a:gd name="connsiteX169" fmla="*/ 42324 w 1471018"/>
              <a:gd name="connsiteY169" fmla="*/ 425353 h 795676"/>
              <a:gd name="connsiteX170" fmla="*/ 36248 w 1471018"/>
              <a:gd name="connsiteY170" fmla="*/ 449658 h 795676"/>
              <a:gd name="connsiteX171" fmla="*/ 11944 w 1471018"/>
              <a:gd name="connsiteY171" fmla="*/ 443582 h 795676"/>
              <a:gd name="connsiteX172" fmla="*/ 18020 w 1471018"/>
              <a:gd name="connsiteY172" fmla="*/ 419277 h 795676"/>
              <a:gd name="connsiteX173" fmla="*/ 29033 w 1471018"/>
              <a:gd name="connsiteY173" fmla="*/ 416619 h 795676"/>
              <a:gd name="connsiteX174" fmla="*/ 360172 w 1471018"/>
              <a:gd name="connsiteY174" fmla="*/ 410543 h 795676"/>
              <a:gd name="connsiteX175" fmla="*/ 373464 w 1471018"/>
              <a:gd name="connsiteY175" fmla="*/ 419277 h 795676"/>
              <a:gd name="connsiteX176" fmla="*/ 367388 w 1471018"/>
              <a:gd name="connsiteY176" fmla="*/ 443582 h 795676"/>
              <a:gd name="connsiteX177" fmla="*/ 343083 w 1471018"/>
              <a:gd name="connsiteY177" fmla="*/ 437506 h 795676"/>
              <a:gd name="connsiteX178" fmla="*/ 349159 w 1471018"/>
              <a:gd name="connsiteY178" fmla="*/ 413201 h 795676"/>
              <a:gd name="connsiteX179" fmla="*/ 360172 w 1471018"/>
              <a:gd name="connsiteY179" fmla="*/ 410543 h 795676"/>
              <a:gd name="connsiteX180" fmla="*/ 1110570 w 1471018"/>
              <a:gd name="connsiteY180" fmla="*/ 389276 h 795676"/>
              <a:gd name="connsiteX181" fmla="*/ 1123862 w 1471018"/>
              <a:gd name="connsiteY181" fmla="*/ 398010 h 795676"/>
              <a:gd name="connsiteX182" fmla="*/ 1117786 w 1471018"/>
              <a:gd name="connsiteY182" fmla="*/ 422315 h 795676"/>
              <a:gd name="connsiteX183" fmla="*/ 1093481 w 1471018"/>
              <a:gd name="connsiteY183" fmla="*/ 416239 h 795676"/>
              <a:gd name="connsiteX184" fmla="*/ 1099557 w 1471018"/>
              <a:gd name="connsiteY184" fmla="*/ 391934 h 795676"/>
              <a:gd name="connsiteX185" fmla="*/ 1110570 w 1471018"/>
              <a:gd name="connsiteY185" fmla="*/ 389276 h 795676"/>
              <a:gd name="connsiteX186" fmla="*/ 490806 w 1471018"/>
              <a:gd name="connsiteY186" fmla="*/ 383200 h 795676"/>
              <a:gd name="connsiteX187" fmla="*/ 504098 w 1471018"/>
              <a:gd name="connsiteY187" fmla="*/ 391934 h 795676"/>
              <a:gd name="connsiteX188" fmla="*/ 498022 w 1471018"/>
              <a:gd name="connsiteY188" fmla="*/ 416239 h 795676"/>
              <a:gd name="connsiteX189" fmla="*/ 473717 w 1471018"/>
              <a:gd name="connsiteY189" fmla="*/ 410163 h 795676"/>
              <a:gd name="connsiteX190" fmla="*/ 479793 w 1471018"/>
              <a:gd name="connsiteY190" fmla="*/ 385858 h 795676"/>
              <a:gd name="connsiteX191" fmla="*/ 490806 w 1471018"/>
              <a:gd name="connsiteY191" fmla="*/ 383200 h 795676"/>
              <a:gd name="connsiteX192" fmla="*/ 900944 w 1471018"/>
              <a:gd name="connsiteY192" fmla="*/ 380162 h 795676"/>
              <a:gd name="connsiteX193" fmla="*/ 914236 w 1471018"/>
              <a:gd name="connsiteY193" fmla="*/ 388896 h 795676"/>
              <a:gd name="connsiteX194" fmla="*/ 908160 w 1471018"/>
              <a:gd name="connsiteY194" fmla="*/ 413201 h 795676"/>
              <a:gd name="connsiteX195" fmla="*/ 883855 w 1471018"/>
              <a:gd name="connsiteY195" fmla="*/ 407125 h 795676"/>
              <a:gd name="connsiteX196" fmla="*/ 889931 w 1471018"/>
              <a:gd name="connsiteY196" fmla="*/ 382820 h 795676"/>
              <a:gd name="connsiteX197" fmla="*/ 900944 w 1471018"/>
              <a:gd name="connsiteY197" fmla="*/ 380162 h 795676"/>
              <a:gd name="connsiteX198" fmla="*/ 618404 w 1471018"/>
              <a:gd name="connsiteY198" fmla="*/ 361934 h 795676"/>
              <a:gd name="connsiteX199" fmla="*/ 631696 w 1471018"/>
              <a:gd name="connsiteY199" fmla="*/ 370668 h 795676"/>
              <a:gd name="connsiteX200" fmla="*/ 625620 w 1471018"/>
              <a:gd name="connsiteY200" fmla="*/ 394973 h 795676"/>
              <a:gd name="connsiteX201" fmla="*/ 601315 w 1471018"/>
              <a:gd name="connsiteY201" fmla="*/ 388897 h 795676"/>
              <a:gd name="connsiteX202" fmla="*/ 607391 w 1471018"/>
              <a:gd name="connsiteY202" fmla="*/ 364592 h 795676"/>
              <a:gd name="connsiteX203" fmla="*/ 618404 w 1471018"/>
              <a:gd name="connsiteY203" fmla="*/ 361934 h 795676"/>
              <a:gd name="connsiteX204" fmla="*/ 749041 w 1471018"/>
              <a:gd name="connsiteY204" fmla="*/ 355858 h 795676"/>
              <a:gd name="connsiteX205" fmla="*/ 762333 w 1471018"/>
              <a:gd name="connsiteY205" fmla="*/ 364592 h 795676"/>
              <a:gd name="connsiteX206" fmla="*/ 756257 w 1471018"/>
              <a:gd name="connsiteY206" fmla="*/ 388897 h 795676"/>
              <a:gd name="connsiteX207" fmla="*/ 731952 w 1471018"/>
              <a:gd name="connsiteY207" fmla="*/ 382821 h 795676"/>
              <a:gd name="connsiteX208" fmla="*/ 738028 w 1471018"/>
              <a:gd name="connsiteY208" fmla="*/ 358516 h 795676"/>
              <a:gd name="connsiteX209" fmla="*/ 749041 w 1471018"/>
              <a:gd name="connsiteY209" fmla="*/ 355858 h 795676"/>
              <a:gd name="connsiteX210" fmla="*/ 10801 w 1471018"/>
              <a:gd name="connsiteY210" fmla="*/ 334591 h 795676"/>
              <a:gd name="connsiteX211" fmla="*/ 24093 w 1471018"/>
              <a:gd name="connsiteY211" fmla="*/ 343325 h 795676"/>
              <a:gd name="connsiteX212" fmla="*/ 18017 w 1471018"/>
              <a:gd name="connsiteY212" fmla="*/ 367630 h 795676"/>
              <a:gd name="connsiteX213" fmla="*/ 5865 w 1471018"/>
              <a:gd name="connsiteY213" fmla="*/ 370288 h 795676"/>
              <a:gd name="connsiteX214" fmla="*/ 0 w 1471018"/>
              <a:gd name="connsiteY214" fmla="*/ 366073 h 795676"/>
              <a:gd name="connsiteX215" fmla="*/ 0 w 1471018"/>
              <a:gd name="connsiteY215" fmla="*/ 337198 h 795676"/>
              <a:gd name="connsiteX216" fmla="*/ 1213864 w 1471018"/>
              <a:gd name="connsiteY216" fmla="*/ 313325 h 795676"/>
              <a:gd name="connsiteX217" fmla="*/ 1227156 w 1471018"/>
              <a:gd name="connsiteY217" fmla="*/ 322059 h 795676"/>
              <a:gd name="connsiteX218" fmla="*/ 1221080 w 1471018"/>
              <a:gd name="connsiteY218" fmla="*/ 346364 h 795676"/>
              <a:gd name="connsiteX219" fmla="*/ 1196775 w 1471018"/>
              <a:gd name="connsiteY219" fmla="*/ 340288 h 795676"/>
              <a:gd name="connsiteX220" fmla="*/ 1202851 w 1471018"/>
              <a:gd name="connsiteY220" fmla="*/ 315983 h 795676"/>
              <a:gd name="connsiteX221" fmla="*/ 1213864 w 1471018"/>
              <a:gd name="connsiteY221" fmla="*/ 313325 h 795676"/>
              <a:gd name="connsiteX222" fmla="*/ 211313 w 1471018"/>
              <a:gd name="connsiteY222" fmla="*/ 313325 h 795676"/>
              <a:gd name="connsiteX223" fmla="*/ 224605 w 1471018"/>
              <a:gd name="connsiteY223" fmla="*/ 322059 h 795676"/>
              <a:gd name="connsiteX224" fmla="*/ 218529 w 1471018"/>
              <a:gd name="connsiteY224" fmla="*/ 346364 h 795676"/>
              <a:gd name="connsiteX225" fmla="*/ 194224 w 1471018"/>
              <a:gd name="connsiteY225" fmla="*/ 340288 h 795676"/>
              <a:gd name="connsiteX226" fmla="*/ 200300 w 1471018"/>
              <a:gd name="connsiteY226" fmla="*/ 315983 h 795676"/>
              <a:gd name="connsiteX227" fmla="*/ 211313 w 1471018"/>
              <a:gd name="connsiteY227" fmla="*/ 313325 h 795676"/>
              <a:gd name="connsiteX228" fmla="*/ 314600 w 1471018"/>
              <a:gd name="connsiteY228" fmla="*/ 301172 h 795676"/>
              <a:gd name="connsiteX229" fmla="*/ 327892 w 1471018"/>
              <a:gd name="connsiteY229" fmla="*/ 309906 h 795676"/>
              <a:gd name="connsiteX230" fmla="*/ 321816 w 1471018"/>
              <a:gd name="connsiteY230" fmla="*/ 334211 h 795676"/>
              <a:gd name="connsiteX231" fmla="*/ 297511 w 1471018"/>
              <a:gd name="connsiteY231" fmla="*/ 328135 h 795676"/>
              <a:gd name="connsiteX232" fmla="*/ 303587 w 1471018"/>
              <a:gd name="connsiteY232" fmla="*/ 303830 h 795676"/>
              <a:gd name="connsiteX233" fmla="*/ 314600 w 1471018"/>
              <a:gd name="connsiteY233" fmla="*/ 301172 h 795676"/>
              <a:gd name="connsiteX234" fmla="*/ 982972 w 1471018"/>
              <a:gd name="connsiteY234" fmla="*/ 298134 h 795676"/>
              <a:gd name="connsiteX235" fmla="*/ 996264 w 1471018"/>
              <a:gd name="connsiteY235" fmla="*/ 306868 h 795676"/>
              <a:gd name="connsiteX236" fmla="*/ 990188 w 1471018"/>
              <a:gd name="connsiteY236" fmla="*/ 331173 h 795676"/>
              <a:gd name="connsiteX237" fmla="*/ 965883 w 1471018"/>
              <a:gd name="connsiteY237" fmla="*/ 325097 h 795676"/>
              <a:gd name="connsiteX238" fmla="*/ 971959 w 1471018"/>
              <a:gd name="connsiteY238" fmla="*/ 300792 h 795676"/>
              <a:gd name="connsiteX239" fmla="*/ 982972 w 1471018"/>
              <a:gd name="connsiteY239" fmla="*/ 298134 h 795676"/>
              <a:gd name="connsiteX240" fmla="*/ 417898 w 1471018"/>
              <a:gd name="connsiteY240" fmla="*/ 298134 h 795676"/>
              <a:gd name="connsiteX241" fmla="*/ 431187 w 1471018"/>
              <a:gd name="connsiteY241" fmla="*/ 306868 h 795676"/>
              <a:gd name="connsiteX242" fmla="*/ 425112 w 1471018"/>
              <a:gd name="connsiteY242" fmla="*/ 331173 h 795676"/>
              <a:gd name="connsiteX243" fmla="*/ 400806 w 1471018"/>
              <a:gd name="connsiteY243" fmla="*/ 325097 h 795676"/>
              <a:gd name="connsiteX244" fmla="*/ 406884 w 1471018"/>
              <a:gd name="connsiteY244" fmla="*/ 300792 h 795676"/>
              <a:gd name="connsiteX245" fmla="*/ 417898 w 1471018"/>
              <a:gd name="connsiteY245" fmla="*/ 298134 h 795676"/>
              <a:gd name="connsiteX246" fmla="*/ 858411 w 1471018"/>
              <a:gd name="connsiteY246" fmla="*/ 295096 h 795676"/>
              <a:gd name="connsiteX247" fmla="*/ 871703 w 1471018"/>
              <a:gd name="connsiteY247" fmla="*/ 303830 h 795676"/>
              <a:gd name="connsiteX248" fmla="*/ 865627 w 1471018"/>
              <a:gd name="connsiteY248" fmla="*/ 328135 h 795676"/>
              <a:gd name="connsiteX249" fmla="*/ 841322 w 1471018"/>
              <a:gd name="connsiteY249" fmla="*/ 322059 h 795676"/>
              <a:gd name="connsiteX250" fmla="*/ 847398 w 1471018"/>
              <a:gd name="connsiteY250" fmla="*/ 297754 h 795676"/>
              <a:gd name="connsiteX251" fmla="*/ 858411 w 1471018"/>
              <a:gd name="connsiteY251" fmla="*/ 295096 h 795676"/>
              <a:gd name="connsiteX252" fmla="*/ 1095380 w 1471018"/>
              <a:gd name="connsiteY252" fmla="*/ 292058 h 795676"/>
              <a:gd name="connsiteX253" fmla="*/ 1108672 w 1471018"/>
              <a:gd name="connsiteY253" fmla="*/ 300792 h 795676"/>
              <a:gd name="connsiteX254" fmla="*/ 1102596 w 1471018"/>
              <a:gd name="connsiteY254" fmla="*/ 325097 h 795676"/>
              <a:gd name="connsiteX255" fmla="*/ 1078291 w 1471018"/>
              <a:gd name="connsiteY255" fmla="*/ 319021 h 795676"/>
              <a:gd name="connsiteX256" fmla="*/ 1084367 w 1471018"/>
              <a:gd name="connsiteY256" fmla="*/ 294716 h 795676"/>
              <a:gd name="connsiteX257" fmla="*/ 1095380 w 1471018"/>
              <a:gd name="connsiteY257" fmla="*/ 292058 h 795676"/>
              <a:gd name="connsiteX258" fmla="*/ 108024 w 1471018"/>
              <a:gd name="connsiteY258" fmla="*/ 289020 h 795676"/>
              <a:gd name="connsiteX259" fmla="*/ 121316 w 1471018"/>
              <a:gd name="connsiteY259" fmla="*/ 297754 h 795676"/>
              <a:gd name="connsiteX260" fmla="*/ 115240 w 1471018"/>
              <a:gd name="connsiteY260" fmla="*/ 322059 h 795676"/>
              <a:gd name="connsiteX261" fmla="*/ 90935 w 1471018"/>
              <a:gd name="connsiteY261" fmla="*/ 315983 h 795676"/>
              <a:gd name="connsiteX262" fmla="*/ 97011 w 1471018"/>
              <a:gd name="connsiteY262" fmla="*/ 291678 h 795676"/>
              <a:gd name="connsiteX263" fmla="*/ 108024 w 1471018"/>
              <a:gd name="connsiteY263" fmla="*/ 289020 h 795676"/>
              <a:gd name="connsiteX264" fmla="*/ 533338 w 1471018"/>
              <a:gd name="connsiteY264" fmla="*/ 270792 h 795676"/>
              <a:gd name="connsiteX265" fmla="*/ 546630 w 1471018"/>
              <a:gd name="connsiteY265" fmla="*/ 279526 h 795676"/>
              <a:gd name="connsiteX266" fmla="*/ 540554 w 1471018"/>
              <a:gd name="connsiteY266" fmla="*/ 303831 h 795676"/>
              <a:gd name="connsiteX267" fmla="*/ 516251 w 1471018"/>
              <a:gd name="connsiteY267" fmla="*/ 297755 h 795676"/>
              <a:gd name="connsiteX268" fmla="*/ 522328 w 1471018"/>
              <a:gd name="connsiteY268" fmla="*/ 273450 h 795676"/>
              <a:gd name="connsiteX269" fmla="*/ 533338 w 1471018"/>
              <a:gd name="connsiteY269" fmla="*/ 270792 h 795676"/>
              <a:gd name="connsiteX270" fmla="*/ 633594 w 1471018"/>
              <a:gd name="connsiteY270" fmla="*/ 261678 h 795676"/>
              <a:gd name="connsiteX271" fmla="*/ 646886 w 1471018"/>
              <a:gd name="connsiteY271" fmla="*/ 270412 h 795676"/>
              <a:gd name="connsiteX272" fmla="*/ 640810 w 1471018"/>
              <a:gd name="connsiteY272" fmla="*/ 294717 h 795676"/>
              <a:gd name="connsiteX273" fmla="*/ 616505 w 1471018"/>
              <a:gd name="connsiteY273" fmla="*/ 288641 h 795676"/>
              <a:gd name="connsiteX274" fmla="*/ 622581 w 1471018"/>
              <a:gd name="connsiteY274" fmla="*/ 264336 h 795676"/>
              <a:gd name="connsiteX275" fmla="*/ 633594 w 1471018"/>
              <a:gd name="connsiteY275" fmla="*/ 261678 h 795676"/>
              <a:gd name="connsiteX276" fmla="*/ 746003 w 1471018"/>
              <a:gd name="connsiteY276" fmla="*/ 258640 h 795676"/>
              <a:gd name="connsiteX277" fmla="*/ 759295 w 1471018"/>
              <a:gd name="connsiteY277" fmla="*/ 267374 h 795676"/>
              <a:gd name="connsiteX278" fmla="*/ 753219 w 1471018"/>
              <a:gd name="connsiteY278" fmla="*/ 291679 h 795676"/>
              <a:gd name="connsiteX279" fmla="*/ 728914 w 1471018"/>
              <a:gd name="connsiteY279" fmla="*/ 285603 h 795676"/>
              <a:gd name="connsiteX280" fmla="*/ 734990 w 1471018"/>
              <a:gd name="connsiteY280" fmla="*/ 261298 h 795676"/>
              <a:gd name="connsiteX281" fmla="*/ 746003 w 1471018"/>
              <a:gd name="connsiteY281" fmla="*/ 258640 h 795676"/>
              <a:gd name="connsiteX282" fmla="*/ 1301968 w 1471018"/>
              <a:gd name="connsiteY282" fmla="*/ 225221 h 795676"/>
              <a:gd name="connsiteX283" fmla="*/ 1315260 w 1471018"/>
              <a:gd name="connsiteY283" fmla="*/ 233955 h 795676"/>
              <a:gd name="connsiteX284" fmla="*/ 1309184 w 1471018"/>
              <a:gd name="connsiteY284" fmla="*/ 258260 h 795676"/>
              <a:gd name="connsiteX285" fmla="*/ 1284879 w 1471018"/>
              <a:gd name="connsiteY285" fmla="*/ 252184 h 795676"/>
              <a:gd name="connsiteX286" fmla="*/ 1290955 w 1471018"/>
              <a:gd name="connsiteY286" fmla="*/ 227879 h 795676"/>
              <a:gd name="connsiteX287" fmla="*/ 1301968 w 1471018"/>
              <a:gd name="connsiteY287" fmla="*/ 225221 h 795676"/>
              <a:gd name="connsiteX288" fmla="*/ 7756 w 1471018"/>
              <a:gd name="connsiteY288" fmla="*/ 225221 h 795676"/>
              <a:gd name="connsiteX289" fmla="*/ 21048 w 1471018"/>
              <a:gd name="connsiteY289" fmla="*/ 233955 h 795676"/>
              <a:gd name="connsiteX290" fmla="*/ 14972 w 1471018"/>
              <a:gd name="connsiteY290" fmla="*/ 258260 h 795676"/>
              <a:gd name="connsiteX291" fmla="*/ 2819 w 1471018"/>
              <a:gd name="connsiteY291" fmla="*/ 260918 h 795676"/>
              <a:gd name="connsiteX292" fmla="*/ 0 w 1471018"/>
              <a:gd name="connsiteY292" fmla="*/ 258892 h 795676"/>
              <a:gd name="connsiteX293" fmla="*/ 0 w 1471018"/>
              <a:gd name="connsiteY293" fmla="*/ 227093 h 795676"/>
              <a:gd name="connsiteX294" fmla="*/ 180938 w 1471018"/>
              <a:gd name="connsiteY294" fmla="*/ 210031 h 795676"/>
              <a:gd name="connsiteX295" fmla="*/ 194229 w 1471018"/>
              <a:gd name="connsiteY295" fmla="*/ 218765 h 795676"/>
              <a:gd name="connsiteX296" fmla="*/ 188153 w 1471018"/>
              <a:gd name="connsiteY296" fmla="*/ 243070 h 795676"/>
              <a:gd name="connsiteX297" fmla="*/ 163849 w 1471018"/>
              <a:gd name="connsiteY297" fmla="*/ 236994 h 795676"/>
              <a:gd name="connsiteX298" fmla="*/ 169925 w 1471018"/>
              <a:gd name="connsiteY298" fmla="*/ 212689 h 795676"/>
              <a:gd name="connsiteX299" fmla="*/ 180938 w 1471018"/>
              <a:gd name="connsiteY299" fmla="*/ 210031 h 795676"/>
              <a:gd name="connsiteX300" fmla="*/ 1183484 w 1471018"/>
              <a:gd name="connsiteY300" fmla="*/ 203954 h 795676"/>
              <a:gd name="connsiteX301" fmla="*/ 1196776 w 1471018"/>
              <a:gd name="connsiteY301" fmla="*/ 212688 h 795676"/>
              <a:gd name="connsiteX302" fmla="*/ 1190700 w 1471018"/>
              <a:gd name="connsiteY302" fmla="*/ 236993 h 795676"/>
              <a:gd name="connsiteX303" fmla="*/ 1166395 w 1471018"/>
              <a:gd name="connsiteY303" fmla="*/ 230917 h 795676"/>
              <a:gd name="connsiteX304" fmla="*/ 1172471 w 1471018"/>
              <a:gd name="connsiteY304" fmla="*/ 206612 h 795676"/>
              <a:gd name="connsiteX305" fmla="*/ 1183484 w 1471018"/>
              <a:gd name="connsiteY305" fmla="*/ 203954 h 795676"/>
              <a:gd name="connsiteX306" fmla="*/ 946515 w 1471018"/>
              <a:gd name="connsiteY306" fmla="*/ 197878 h 795676"/>
              <a:gd name="connsiteX307" fmla="*/ 959807 w 1471018"/>
              <a:gd name="connsiteY307" fmla="*/ 206612 h 795676"/>
              <a:gd name="connsiteX308" fmla="*/ 953731 w 1471018"/>
              <a:gd name="connsiteY308" fmla="*/ 230917 h 795676"/>
              <a:gd name="connsiteX309" fmla="*/ 929426 w 1471018"/>
              <a:gd name="connsiteY309" fmla="*/ 224841 h 795676"/>
              <a:gd name="connsiteX310" fmla="*/ 935502 w 1471018"/>
              <a:gd name="connsiteY310" fmla="*/ 200536 h 795676"/>
              <a:gd name="connsiteX311" fmla="*/ 946515 w 1471018"/>
              <a:gd name="connsiteY311" fmla="*/ 197878 h 795676"/>
              <a:gd name="connsiteX312" fmla="*/ 466501 w 1471018"/>
              <a:gd name="connsiteY312" fmla="*/ 197878 h 795676"/>
              <a:gd name="connsiteX313" fmla="*/ 479793 w 1471018"/>
              <a:gd name="connsiteY313" fmla="*/ 206612 h 795676"/>
              <a:gd name="connsiteX314" fmla="*/ 473717 w 1471018"/>
              <a:gd name="connsiteY314" fmla="*/ 230917 h 795676"/>
              <a:gd name="connsiteX315" fmla="*/ 449412 w 1471018"/>
              <a:gd name="connsiteY315" fmla="*/ 224841 h 795676"/>
              <a:gd name="connsiteX316" fmla="*/ 455486 w 1471018"/>
              <a:gd name="connsiteY316" fmla="*/ 200536 h 795676"/>
              <a:gd name="connsiteX317" fmla="*/ 466501 w 1471018"/>
              <a:gd name="connsiteY317" fmla="*/ 197878 h 795676"/>
              <a:gd name="connsiteX318" fmla="*/ 323717 w 1471018"/>
              <a:gd name="connsiteY318" fmla="*/ 197878 h 795676"/>
              <a:gd name="connsiteX319" fmla="*/ 337009 w 1471018"/>
              <a:gd name="connsiteY319" fmla="*/ 206612 h 795676"/>
              <a:gd name="connsiteX320" fmla="*/ 330933 w 1471018"/>
              <a:gd name="connsiteY320" fmla="*/ 230917 h 795676"/>
              <a:gd name="connsiteX321" fmla="*/ 306628 w 1471018"/>
              <a:gd name="connsiteY321" fmla="*/ 224841 h 795676"/>
              <a:gd name="connsiteX322" fmla="*/ 312704 w 1471018"/>
              <a:gd name="connsiteY322" fmla="*/ 200536 h 795676"/>
              <a:gd name="connsiteX323" fmla="*/ 323717 w 1471018"/>
              <a:gd name="connsiteY323" fmla="*/ 197878 h 795676"/>
              <a:gd name="connsiteX324" fmla="*/ 1074113 w 1471018"/>
              <a:gd name="connsiteY324" fmla="*/ 188764 h 795676"/>
              <a:gd name="connsiteX325" fmla="*/ 1087405 w 1471018"/>
              <a:gd name="connsiteY325" fmla="*/ 197498 h 795676"/>
              <a:gd name="connsiteX326" fmla="*/ 1081329 w 1471018"/>
              <a:gd name="connsiteY326" fmla="*/ 221803 h 795676"/>
              <a:gd name="connsiteX327" fmla="*/ 1057024 w 1471018"/>
              <a:gd name="connsiteY327" fmla="*/ 215727 h 795676"/>
              <a:gd name="connsiteX328" fmla="*/ 1063100 w 1471018"/>
              <a:gd name="connsiteY328" fmla="*/ 191422 h 795676"/>
              <a:gd name="connsiteX329" fmla="*/ 1074113 w 1471018"/>
              <a:gd name="connsiteY329" fmla="*/ 188764 h 795676"/>
              <a:gd name="connsiteX330" fmla="*/ 846259 w 1471018"/>
              <a:gd name="connsiteY330" fmla="*/ 188764 h 795676"/>
              <a:gd name="connsiteX331" fmla="*/ 859551 w 1471018"/>
              <a:gd name="connsiteY331" fmla="*/ 197498 h 795676"/>
              <a:gd name="connsiteX332" fmla="*/ 853475 w 1471018"/>
              <a:gd name="connsiteY332" fmla="*/ 221803 h 795676"/>
              <a:gd name="connsiteX333" fmla="*/ 829170 w 1471018"/>
              <a:gd name="connsiteY333" fmla="*/ 215727 h 795676"/>
              <a:gd name="connsiteX334" fmla="*/ 835246 w 1471018"/>
              <a:gd name="connsiteY334" fmla="*/ 191422 h 795676"/>
              <a:gd name="connsiteX335" fmla="*/ 846259 w 1471018"/>
              <a:gd name="connsiteY335" fmla="*/ 188764 h 795676"/>
              <a:gd name="connsiteX336" fmla="*/ 694356 w 1471018"/>
              <a:gd name="connsiteY336" fmla="*/ 164460 h 795676"/>
              <a:gd name="connsiteX337" fmla="*/ 707648 w 1471018"/>
              <a:gd name="connsiteY337" fmla="*/ 173194 h 795676"/>
              <a:gd name="connsiteX338" fmla="*/ 701572 w 1471018"/>
              <a:gd name="connsiteY338" fmla="*/ 197499 h 795676"/>
              <a:gd name="connsiteX339" fmla="*/ 677267 w 1471018"/>
              <a:gd name="connsiteY339" fmla="*/ 191423 h 795676"/>
              <a:gd name="connsiteX340" fmla="*/ 683343 w 1471018"/>
              <a:gd name="connsiteY340" fmla="*/ 167118 h 795676"/>
              <a:gd name="connsiteX341" fmla="*/ 694356 w 1471018"/>
              <a:gd name="connsiteY341" fmla="*/ 164460 h 795676"/>
              <a:gd name="connsiteX342" fmla="*/ 77635 w 1471018"/>
              <a:gd name="connsiteY342" fmla="*/ 152307 h 795676"/>
              <a:gd name="connsiteX343" fmla="*/ 90926 w 1471018"/>
              <a:gd name="connsiteY343" fmla="*/ 161041 h 795676"/>
              <a:gd name="connsiteX344" fmla="*/ 84851 w 1471018"/>
              <a:gd name="connsiteY344" fmla="*/ 185346 h 795676"/>
              <a:gd name="connsiteX345" fmla="*/ 60546 w 1471018"/>
              <a:gd name="connsiteY345" fmla="*/ 179270 h 795676"/>
              <a:gd name="connsiteX346" fmla="*/ 66622 w 1471018"/>
              <a:gd name="connsiteY346" fmla="*/ 154965 h 795676"/>
              <a:gd name="connsiteX347" fmla="*/ 77635 w 1471018"/>
              <a:gd name="connsiteY347" fmla="*/ 152307 h 795676"/>
              <a:gd name="connsiteX348" fmla="*/ 1377919 w 1471018"/>
              <a:gd name="connsiteY348" fmla="*/ 146231 h 795676"/>
              <a:gd name="connsiteX349" fmla="*/ 1391211 w 1471018"/>
              <a:gd name="connsiteY349" fmla="*/ 154965 h 795676"/>
              <a:gd name="connsiteX350" fmla="*/ 1385135 w 1471018"/>
              <a:gd name="connsiteY350" fmla="*/ 179270 h 795676"/>
              <a:gd name="connsiteX351" fmla="*/ 1360830 w 1471018"/>
              <a:gd name="connsiteY351" fmla="*/ 173194 h 795676"/>
              <a:gd name="connsiteX352" fmla="*/ 1366906 w 1471018"/>
              <a:gd name="connsiteY352" fmla="*/ 148889 h 795676"/>
              <a:gd name="connsiteX353" fmla="*/ 1377919 w 1471018"/>
              <a:gd name="connsiteY353" fmla="*/ 146231 h 795676"/>
              <a:gd name="connsiteX354" fmla="*/ 588024 w 1471018"/>
              <a:gd name="connsiteY354" fmla="*/ 143193 h 795676"/>
              <a:gd name="connsiteX355" fmla="*/ 601316 w 1471018"/>
              <a:gd name="connsiteY355" fmla="*/ 151927 h 795676"/>
              <a:gd name="connsiteX356" fmla="*/ 595240 w 1471018"/>
              <a:gd name="connsiteY356" fmla="*/ 176232 h 795676"/>
              <a:gd name="connsiteX357" fmla="*/ 570935 w 1471018"/>
              <a:gd name="connsiteY357" fmla="*/ 170156 h 795676"/>
              <a:gd name="connsiteX358" fmla="*/ 577011 w 1471018"/>
              <a:gd name="connsiteY358" fmla="*/ 145851 h 795676"/>
              <a:gd name="connsiteX359" fmla="*/ 588024 w 1471018"/>
              <a:gd name="connsiteY359" fmla="*/ 143193 h 795676"/>
              <a:gd name="connsiteX360" fmla="*/ 241687 w 1471018"/>
              <a:gd name="connsiteY360" fmla="*/ 128003 h 795676"/>
              <a:gd name="connsiteX361" fmla="*/ 254979 w 1471018"/>
              <a:gd name="connsiteY361" fmla="*/ 136737 h 795676"/>
              <a:gd name="connsiteX362" fmla="*/ 248903 w 1471018"/>
              <a:gd name="connsiteY362" fmla="*/ 161042 h 795676"/>
              <a:gd name="connsiteX363" fmla="*/ 224598 w 1471018"/>
              <a:gd name="connsiteY363" fmla="*/ 154966 h 795676"/>
              <a:gd name="connsiteX364" fmla="*/ 230674 w 1471018"/>
              <a:gd name="connsiteY364" fmla="*/ 130661 h 795676"/>
              <a:gd name="connsiteX365" fmla="*/ 241687 w 1471018"/>
              <a:gd name="connsiteY365" fmla="*/ 128003 h 795676"/>
              <a:gd name="connsiteX366" fmla="*/ 1259435 w 1471018"/>
              <a:gd name="connsiteY366" fmla="*/ 124965 h 795676"/>
              <a:gd name="connsiteX367" fmla="*/ 1272727 w 1471018"/>
              <a:gd name="connsiteY367" fmla="*/ 133699 h 795676"/>
              <a:gd name="connsiteX368" fmla="*/ 1266651 w 1471018"/>
              <a:gd name="connsiteY368" fmla="*/ 158004 h 795676"/>
              <a:gd name="connsiteX369" fmla="*/ 1242346 w 1471018"/>
              <a:gd name="connsiteY369" fmla="*/ 151928 h 795676"/>
              <a:gd name="connsiteX370" fmla="*/ 1248422 w 1471018"/>
              <a:gd name="connsiteY370" fmla="*/ 127623 h 795676"/>
              <a:gd name="connsiteX371" fmla="*/ 1259435 w 1471018"/>
              <a:gd name="connsiteY371" fmla="*/ 124965 h 795676"/>
              <a:gd name="connsiteX372" fmla="*/ 399672 w 1471018"/>
              <a:gd name="connsiteY372" fmla="*/ 118889 h 795676"/>
              <a:gd name="connsiteX373" fmla="*/ 412966 w 1471018"/>
              <a:gd name="connsiteY373" fmla="*/ 127623 h 795676"/>
              <a:gd name="connsiteX374" fmla="*/ 406890 w 1471018"/>
              <a:gd name="connsiteY374" fmla="*/ 151928 h 795676"/>
              <a:gd name="connsiteX375" fmla="*/ 382584 w 1471018"/>
              <a:gd name="connsiteY375" fmla="*/ 145852 h 795676"/>
              <a:gd name="connsiteX376" fmla="*/ 388658 w 1471018"/>
              <a:gd name="connsiteY376" fmla="*/ 121547 h 795676"/>
              <a:gd name="connsiteX377" fmla="*/ 399672 w 1471018"/>
              <a:gd name="connsiteY377" fmla="*/ 118889 h 795676"/>
              <a:gd name="connsiteX378" fmla="*/ 1004238 w 1471018"/>
              <a:gd name="connsiteY378" fmla="*/ 112813 h 795676"/>
              <a:gd name="connsiteX379" fmla="*/ 1017530 w 1471018"/>
              <a:gd name="connsiteY379" fmla="*/ 121547 h 795676"/>
              <a:gd name="connsiteX380" fmla="*/ 1011454 w 1471018"/>
              <a:gd name="connsiteY380" fmla="*/ 145852 h 795676"/>
              <a:gd name="connsiteX381" fmla="*/ 987149 w 1471018"/>
              <a:gd name="connsiteY381" fmla="*/ 139776 h 795676"/>
              <a:gd name="connsiteX382" fmla="*/ 993225 w 1471018"/>
              <a:gd name="connsiteY382" fmla="*/ 115471 h 795676"/>
              <a:gd name="connsiteX383" fmla="*/ 1004238 w 1471018"/>
              <a:gd name="connsiteY383" fmla="*/ 112813 h 795676"/>
              <a:gd name="connsiteX384" fmla="*/ 800688 w 1471018"/>
              <a:gd name="connsiteY384" fmla="*/ 97622 h 795676"/>
              <a:gd name="connsiteX385" fmla="*/ 813980 w 1471018"/>
              <a:gd name="connsiteY385" fmla="*/ 106356 h 795676"/>
              <a:gd name="connsiteX386" fmla="*/ 807904 w 1471018"/>
              <a:gd name="connsiteY386" fmla="*/ 130661 h 795676"/>
              <a:gd name="connsiteX387" fmla="*/ 783599 w 1471018"/>
              <a:gd name="connsiteY387" fmla="*/ 124585 h 795676"/>
              <a:gd name="connsiteX388" fmla="*/ 789675 w 1471018"/>
              <a:gd name="connsiteY388" fmla="*/ 100280 h 795676"/>
              <a:gd name="connsiteX389" fmla="*/ 800688 w 1471018"/>
              <a:gd name="connsiteY389" fmla="*/ 97622 h 795676"/>
              <a:gd name="connsiteX390" fmla="*/ 1128799 w 1471018"/>
              <a:gd name="connsiteY390" fmla="*/ 85470 h 795676"/>
              <a:gd name="connsiteX391" fmla="*/ 1142090 w 1471018"/>
              <a:gd name="connsiteY391" fmla="*/ 94204 h 795676"/>
              <a:gd name="connsiteX392" fmla="*/ 1136014 w 1471018"/>
              <a:gd name="connsiteY392" fmla="*/ 118509 h 795676"/>
              <a:gd name="connsiteX393" fmla="*/ 1111709 w 1471018"/>
              <a:gd name="connsiteY393" fmla="*/ 112433 h 795676"/>
              <a:gd name="connsiteX394" fmla="*/ 1117785 w 1471018"/>
              <a:gd name="connsiteY394" fmla="*/ 88128 h 795676"/>
              <a:gd name="connsiteX395" fmla="*/ 1128799 w 1471018"/>
              <a:gd name="connsiteY395" fmla="*/ 85470 h 795676"/>
              <a:gd name="connsiteX396" fmla="*/ 515112 w 1471018"/>
              <a:gd name="connsiteY396" fmla="*/ 85470 h 795676"/>
              <a:gd name="connsiteX397" fmla="*/ 528402 w 1471018"/>
              <a:gd name="connsiteY397" fmla="*/ 94204 h 795676"/>
              <a:gd name="connsiteX398" fmla="*/ 522328 w 1471018"/>
              <a:gd name="connsiteY398" fmla="*/ 118509 h 795676"/>
              <a:gd name="connsiteX399" fmla="*/ 498023 w 1471018"/>
              <a:gd name="connsiteY399" fmla="*/ 112433 h 795676"/>
              <a:gd name="connsiteX400" fmla="*/ 504099 w 1471018"/>
              <a:gd name="connsiteY400" fmla="*/ 88128 h 795676"/>
              <a:gd name="connsiteX401" fmla="*/ 515112 w 1471018"/>
              <a:gd name="connsiteY401" fmla="*/ 85470 h 795676"/>
              <a:gd name="connsiteX402" fmla="*/ 682203 w 1471018"/>
              <a:gd name="connsiteY402" fmla="*/ 73318 h 795676"/>
              <a:gd name="connsiteX403" fmla="*/ 695495 w 1471018"/>
              <a:gd name="connsiteY403" fmla="*/ 82052 h 795676"/>
              <a:gd name="connsiteX404" fmla="*/ 689419 w 1471018"/>
              <a:gd name="connsiteY404" fmla="*/ 106357 h 795676"/>
              <a:gd name="connsiteX405" fmla="*/ 665114 w 1471018"/>
              <a:gd name="connsiteY405" fmla="*/ 100281 h 795676"/>
              <a:gd name="connsiteX406" fmla="*/ 671190 w 1471018"/>
              <a:gd name="connsiteY406" fmla="*/ 75976 h 795676"/>
              <a:gd name="connsiteX407" fmla="*/ 682203 w 1471018"/>
              <a:gd name="connsiteY407" fmla="*/ 73318 h 795676"/>
              <a:gd name="connsiteX408" fmla="*/ 159669 w 1471018"/>
              <a:gd name="connsiteY408" fmla="*/ 67242 h 795676"/>
              <a:gd name="connsiteX409" fmla="*/ 172960 w 1471018"/>
              <a:gd name="connsiteY409" fmla="*/ 75976 h 795676"/>
              <a:gd name="connsiteX410" fmla="*/ 166884 w 1471018"/>
              <a:gd name="connsiteY410" fmla="*/ 100281 h 795676"/>
              <a:gd name="connsiteX411" fmla="*/ 142579 w 1471018"/>
              <a:gd name="connsiteY411" fmla="*/ 94205 h 795676"/>
              <a:gd name="connsiteX412" fmla="*/ 148655 w 1471018"/>
              <a:gd name="connsiteY412" fmla="*/ 69900 h 795676"/>
              <a:gd name="connsiteX413" fmla="*/ 159669 w 1471018"/>
              <a:gd name="connsiteY413" fmla="*/ 67242 h 795676"/>
              <a:gd name="connsiteX414" fmla="*/ 1453871 w 1471018"/>
              <a:gd name="connsiteY414" fmla="*/ 58127 h 795676"/>
              <a:gd name="connsiteX415" fmla="*/ 1467163 w 1471018"/>
              <a:gd name="connsiteY415" fmla="*/ 66861 h 795676"/>
              <a:gd name="connsiteX416" fmla="*/ 1461087 w 1471018"/>
              <a:gd name="connsiteY416" fmla="*/ 91166 h 795676"/>
              <a:gd name="connsiteX417" fmla="*/ 1436782 w 1471018"/>
              <a:gd name="connsiteY417" fmla="*/ 85090 h 795676"/>
              <a:gd name="connsiteX418" fmla="*/ 1442858 w 1471018"/>
              <a:gd name="connsiteY418" fmla="*/ 60785 h 795676"/>
              <a:gd name="connsiteX419" fmla="*/ 1453871 w 1471018"/>
              <a:gd name="connsiteY419" fmla="*/ 58127 h 795676"/>
              <a:gd name="connsiteX420" fmla="*/ 47254 w 1471018"/>
              <a:gd name="connsiteY420" fmla="*/ 58127 h 795676"/>
              <a:gd name="connsiteX421" fmla="*/ 60546 w 1471018"/>
              <a:gd name="connsiteY421" fmla="*/ 66861 h 795676"/>
              <a:gd name="connsiteX422" fmla="*/ 54470 w 1471018"/>
              <a:gd name="connsiteY422" fmla="*/ 91166 h 795676"/>
              <a:gd name="connsiteX423" fmla="*/ 30165 w 1471018"/>
              <a:gd name="connsiteY423" fmla="*/ 85090 h 795676"/>
              <a:gd name="connsiteX424" fmla="*/ 36241 w 1471018"/>
              <a:gd name="connsiteY424" fmla="*/ 60785 h 795676"/>
              <a:gd name="connsiteX425" fmla="*/ 47254 w 1471018"/>
              <a:gd name="connsiteY425" fmla="*/ 58127 h 795676"/>
              <a:gd name="connsiteX426" fmla="*/ 314611 w 1471018"/>
              <a:gd name="connsiteY426" fmla="*/ 55089 h 795676"/>
              <a:gd name="connsiteX427" fmla="*/ 327903 w 1471018"/>
              <a:gd name="connsiteY427" fmla="*/ 63823 h 795676"/>
              <a:gd name="connsiteX428" fmla="*/ 321827 w 1471018"/>
              <a:gd name="connsiteY428" fmla="*/ 88128 h 795676"/>
              <a:gd name="connsiteX429" fmla="*/ 297522 w 1471018"/>
              <a:gd name="connsiteY429" fmla="*/ 82052 h 795676"/>
              <a:gd name="connsiteX430" fmla="*/ 303598 w 1471018"/>
              <a:gd name="connsiteY430" fmla="*/ 57747 h 795676"/>
              <a:gd name="connsiteX431" fmla="*/ 314611 w 1471018"/>
              <a:gd name="connsiteY431" fmla="*/ 55089 h 795676"/>
              <a:gd name="connsiteX432" fmla="*/ 885754 w 1471018"/>
              <a:gd name="connsiteY432" fmla="*/ 52051 h 795676"/>
              <a:gd name="connsiteX433" fmla="*/ 899046 w 1471018"/>
              <a:gd name="connsiteY433" fmla="*/ 60785 h 795676"/>
              <a:gd name="connsiteX434" fmla="*/ 892970 w 1471018"/>
              <a:gd name="connsiteY434" fmla="*/ 85090 h 795676"/>
              <a:gd name="connsiteX435" fmla="*/ 868665 w 1471018"/>
              <a:gd name="connsiteY435" fmla="*/ 79014 h 795676"/>
              <a:gd name="connsiteX436" fmla="*/ 874741 w 1471018"/>
              <a:gd name="connsiteY436" fmla="*/ 54709 h 795676"/>
              <a:gd name="connsiteX437" fmla="*/ 885754 w 1471018"/>
              <a:gd name="connsiteY437" fmla="*/ 52051 h 795676"/>
              <a:gd name="connsiteX438" fmla="*/ 1341464 w 1471018"/>
              <a:gd name="connsiteY438" fmla="*/ 39899 h 795676"/>
              <a:gd name="connsiteX439" fmla="*/ 1354755 w 1471018"/>
              <a:gd name="connsiteY439" fmla="*/ 48633 h 795676"/>
              <a:gd name="connsiteX440" fmla="*/ 1348679 w 1471018"/>
              <a:gd name="connsiteY440" fmla="*/ 72938 h 795676"/>
              <a:gd name="connsiteX441" fmla="*/ 1324374 w 1471018"/>
              <a:gd name="connsiteY441" fmla="*/ 66862 h 795676"/>
              <a:gd name="connsiteX442" fmla="*/ 1330450 w 1471018"/>
              <a:gd name="connsiteY442" fmla="*/ 42557 h 795676"/>
              <a:gd name="connsiteX443" fmla="*/ 1341464 w 1471018"/>
              <a:gd name="connsiteY443" fmla="*/ 39899 h 795676"/>
              <a:gd name="connsiteX444" fmla="*/ 1204751 w 1471018"/>
              <a:gd name="connsiteY444" fmla="*/ 27747 h 795676"/>
              <a:gd name="connsiteX445" fmla="*/ 1218042 w 1471018"/>
              <a:gd name="connsiteY445" fmla="*/ 36481 h 795676"/>
              <a:gd name="connsiteX446" fmla="*/ 1211966 w 1471018"/>
              <a:gd name="connsiteY446" fmla="*/ 60786 h 795676"/>
              <a:gd name="connsiteX447" fmla="*/ 1187661 w 1471018"/>
              <a:gd name="connsiteY447" fmla="*/ 54710 h 795676"/>
              <a:gd name="connsiteX448" fmla="*/ 1193737 w 1471018"/>
              <a:gd name="connsiteY448" fmla="*/ 30405 h 795676"/>
              <a:gd name="connsiteX449" fmla="*/ 1204751 w 1471018"/>
              <a:gd name="connsiteY449" fmla="*/ 27747 h 795676"/>
              <a:gd name="connsiteX450" fmla="*/ 979933 w 1471018"/>
              <a:gd name="connsiteY450" fmla="*/ 21671 h 795676"/>
              <a:gd name="connsiteX451" fmla="*/ 993225 w 1471018"/>
              <a:gd name="connsiteY451" fmla="*/ 30405 h 795676"/>
              <a:gd name="connsiteX452" fmla="*/ 987149 w 1471018"/>
              <a:gd name="connsiteY452" fmla="*/ 54710 h 795676"/>
              <a:gd name="connsiteX453" fmla="*/ 962844 w 1471018"/>
              <a:gd name="connsiteY453" fmla="*/ 48634 h 795676"/>
              <a:gd name="connsiteX454" fmla="*/ 968920 w 1471018"/>
              <a:gd name="connsiteY454" fmla="*/ 24329 h 795676"/>
              <a:gd name="connsiteX455" fmla="*/ 979933 w 1471018"/>
              <a:gd name="connsiteY455" fmla="*/ 21671 h 795676"/>
              <a:gd name="connsiteX456" fmla="*/ 451312 w 1471018"/>
              <a:gd name="connsiteY456" fmla="*/ 8759 h 795676"/>
              <a:gd name="connsiteX457" fmla="*/ 464603 w 1471018"/>
              <a:gd name="connsiteY457" fmla="*/ 21291 h 795676"/>
              <a:gd name="connsiteX458" fmla="*/ 458526 w 1471018"/>
              <a:gd name="connsiteY458" fmla="*/ 45596 h 795676"/>
              <a:gd name="connsiteX459" fmla="*/ 434225 w 1471018"/>
              <a:gd name="connsiteY459" fmla="*/ 39520 h 795676"/>
              <a:gd name="connsiteX460" fmla="*/ 440301 w 1471018"/>
              <a:gd name="connsiteY460" fmla="*/ 12177 h 795676"/>
              <a:gd name="connsiteX461" fmla="*/ 451312 w 1471018"/>
              <a:gd name="connsiteY461" fmla="*/ 8759 h 795676"/>
              <a:gd name="connsiteX462" fmla="*/ 1049824 w 1471018"/>
              <a:gd name="connsiteY462" fmla="*/ 0 h 795676"/>
              <a:gd name="connsiteX463" fmla="*/ 1083563 w 1471018"/>
              <a:gd name="connsiteY463" fmla="*/ 0 h 795676"/>
              <a:gd name="connsiteX464" fmla="*/ 1083987 w 1471018"/>
              <a:gd name="connsiteY464" fmla="*/ 2304 h 795676"/>
              <a:gd name="connsiteX465" fmla="*/ 1075253 w 1471018"/>
              <a:gd name="connsiteY465" fmla="*/ 12178 h 795676"/>
              <a:gd name="connsiteX466" fmla="*/ 1050948 w 1471018"/>
              <a:gd name="connsiteY466" fmla="*/ 6102 h 795676"/>
              <a:gd name="connsiteX467" fmla="*/ 773962 w 1471018"/>
              <a:gd name="connsiteY467" fmla="*/ 0 h 795676"/>
              <a:gd name="connsiteX468" fmla="*/ 806875 w 1471018"/>
              <a:gd name="connsiteY468" fmla="*/ 0 h 795676"/>
              <a:gd name="connsiteX469" fmla="*/ 798790 w 1471018"/>
              <a:gd name="connsiteY469" fmla="*/ 9140 h 795676"/>
              <a:gd name="connsiteX470" fmla="*/ 774485 w 1471018"/>
              <a:gd name="connsiteY470" fmla="*/ 3064 h 795676"/>
              <a:gd name="connsiteX471" fmla="*/ 659033 w 1471018"/>
              <a:gd name="connsiteY471" fmla="*/ 0 h 795676"/>
              <a:gd name="connsiteX472" fmla="*/ 688741 w 1471018"/>
              <a:gd name="connsiteY472" fmla="*/ 0 h 795676"/>
              <a:gd name="connsiteX473" fmla="*/ 683343 w 1471018"/>
              <a:gd name="connsiteY473" fmla="*/ 6102 h 795676"/>
              <a:gd name="connsiteX474" fmla="*/ 659038 w 1471018"/>
              <a:gd name="connsiteY474" fmla="*/ 26 h 795676"/>
              <a:gd name="connsiteX475" fmla="*/ 558807 w 1471018"/>
              <a:gd name="connsiteY475" fmla="*/ 0 h 795676"/>
              <a:gd name="connsiteX476" fmla="*/ 589125 w 1471018"/>
              <a:gd name="connsiteY476" fmla="*/ 0 h 795676"/>
              <a:gd name="connsiteX477" fmla="*/ 589163 w 1471018"/>
              <a:gd name="connsiteY477" fmla="*/ 25 h 795676"/>
              <a:gd name="connsiteX478" fmla="*/ 583087 w 1471018"/>
              <a:gd name="connsiteY478" fmla="*/ 24330 h 795676"/>
              <a:gd name="connsiteX479" fmla="*/ 558782 w 1471018"/>
              <a:gd name="connsiteY479" fmla="*/ 18254 h 795676"/>
              <a:gd name="connsiteX480" fmla="*/ 556124 w 1471018"/>
              <a:gd name="connsiteY480" fmla="*/ 2683 h 795676"/>
              <a:gd name="connsiteX481" fmla="*/ 189731 w 1471018"/>
              <a:gd name="connsiteY481" fmla="*/ 0 h 795676"/>
              <a:gd name="connsiteX482" fmla="*/ 223240 w 1471018"/>
              <a:gd name="connsiteY482" fmla="*/ 0 h 795676"/>
              <a:gd name="connsiteX483" fmla="*/ 224224 w 1471018"/>
              <a:gd name="connsiteY483" fmla="*/ 5342 h 795676"/>
              <a:gd name="connsiteX484" fmla="*/ 215490 w 1471018"/>
              <a:gd name="connsiteY484" fmla="*/ 15216 h 795676"/>
              <a:gd name="connsiteX485" fmla="*/ 191185 w 1471018"/>
              <a:gd name="connsiteY485" fmla="*/ 9140 h 795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</a:cxnLst>
            <a:rect l="l" t="t" r="r" b="b"/>
            <a:pathLst>
              <a:path w="1471018" h="795676">
                <a:moveTo>
                  <a:pt x="117137" y="759920"/>
                </a:moveTo>
                <a:cubicBezTo>
                  <a:pt x="121315" y="761059"/>
                  <a:pt x="125872" y="764097"/>
                  <a:pt x="130429" y="768654"/>
                </a:cubicBezTo>
                <a:cubicBezTo>
                  <a:pt x="139543" y="777769"/>
                  <a:pt x="133467" y="786883"/>
                  <a:pt x="124353" y="792959"/>
                </a:cubicBezTo>
                <a:cubicBezTo>
                  <a:pt x="118277" y="795997"/>
                  <a:pt x="106124" y="799035"/>
                  <a:pt x="100048" y="786883"/>
                </a:cubicBezTo>
                <a:cubicBezTo>
                  <a:pt x="93972" y="771692"/>
                  <a:pt x="97010" y="765616"/>
                  <a:pt x="106124" y="762578"/>
                </a:cubicBezTo>
                <a:cubicBezTo>
                  <a:pt x="109162" y="759540"/>
                  <a:pt x="112960" y="758781"/>
                  <a:pt x="117137" y="759920"/>
                </a:cubicBezTo>
                <a:close/>
                <a:moveTo>
                  <a:pt x="220419" y="753844"/>
                </a:moveTo>
                <a:cubicBezTo>
                  <a:pt x="224596" y="754983"/>
                  <a:pt x="229153" y="758021"/>
                  <a:pt x="233710" y="762578"/>
                </a:cubicBezTo>
                <a:cubicBezTo>
                  <a:pt x="242824" y="771692"/>
                  <a:pt x="236748" y="780807"/>
                  <a:pt x="227634" y="786883"/>
                </a:cubicBezTo>
                <a:cubicBezTo>
                  <a:pt x="221557" y="789921"/>
                  <a:pt x="209405" y="792959"/>
                  <a:pt x="203329" y="780807"/>
                </a:cubicBezTo>
                <a:cubicBezTo>
                  <a:pt x="197253" y="768654"/>
                  <a:pt x="197253" y="762578"/>
                  <a:pt x="209405" y="756502"/>
                </a:cubicBezTo>
                <a:cubicBezTo>
                  <a:pt x="212443" y="753464"/>
                  <a:pt x="216241" y="752705"/>
                  <a:pt x="220419" y="753844"/>
                </a:cubicBezTo>
                <a:close/>
                <a:moveTo>
                  <a:pt x="25999" y="741691"/>
                </a:moveTo>
                <a:cubicBezTo>
                  <a:pt x="30176" y="742830"/>
                  <a:pt x="34733" y="745868"/>
                  <a:pt x="39290" y="750425"/>
                </a:cubicBezTo>
                <a:cubicBezTo>
                  <a:pt x="48404" y="759540"/>
                  <a:pt x="42328" y="768654"/>
                  <a:pt x="33214" y="774730"/>
                </a:cubicBezTo>
                <a:cubicBezTo>
                  <a:pt x="27138" y="777768"/>
                  <a:pt x="14985" y="780806"/>
                  <a:pt x="8909" y="768654"/>
                </a:cubicBezTo>
                <a:cubicBezTo>
                  <a:pt x="2834" y="756501"/>
                  <a:pt x="5872" y="750425"/>
                  <a:pt x="14985" y="744349"/>
                </a:cubicBezTo>
                <a:cubicBezTo>
                  <a:pt x="18023" y="741311"/>
                  <a:pt x="21821" y="740552"/>
                  <a:pt x="25999" y="741691"/>
                </a:cubicBezTo>
                <a:close/>
                <a:moveTo>
                  <a:pt x="329796" y="735615"/>
                </a:moveTo>
                <a:cubicBezTo>
                  <a:pt x="333974" y="736754"/>
                  <a:pt x="338531" y="739792"/>
                  <a:pt x="343088" y="744349"/>
                </a:cubicBezTo>
                <a:cubicBezTo>
                  <a:pt x="352202" y="753463"/>
                  <a:pt x="346126" y="762578"/>
                  <a:pt x="337012" y="768654"/>
                </a:cubicBezTo>
                <a:cubicBezTo>
                  <a:pt x="330935" y="771692"/>
                  <a:pt x="318783" y="774730"/>
                  <a:pt x="312707" y="762578"/>
                </a:cubicBezTo>
                <a:cubicBezTo>
                  <a:pt x="306631" y="747387"/>
                  <a:pt x="306631" y="741311"/>
                  <a:pt x="318783" y="738273"/>
                </a:cubicBezTo>
                <a:cubicBezTo>
                  <a:pt x="321821" y="735235"/>
                  <a:pt x="325619" y="734476"/>
                  <a:pt x="329796" y="735615"/>
                </a:cubicBezTo>
                <a:close/>
                <a:moveTo>
                  <a:pt x="442198" y="702197"/>
                </a:moveTo>
                <a:cubicBezTo>
                  <a:pt x="446375" y="703336"/>
                  <a:pt x="450932" y="706374"/>
                  <a:pt x="455488" y="710931"/>
                </a:cubicBezTo>
                <a:cubicBezTo>
                  <a:pt x="464602" y="720045"/>
                  <a:pt x="458526" y="729160"/>
                  <a:pt x="449413" y="735236"/>
                </a:cubicBezTo>
                <a:cubicBezTo>
                  <a:pt x="443338" y="738274"/>
                  <a:pt x="431186" y="741312"/>
                  <a:pt x="425110" y="729160"/>
                </a:cubicBezTo>
                <a:cubicBezTo>
                  <a:pt x="419035" y="717007"/>
                  <a:pt x="422073" y="710931"/>
                  <a:pt x="431186" y="704855"/>
                </a:cubicBezTo>
                <a:cubicBezTo>
                  <a:pt x="434224" y="701817"/>
                  <a:pt x="438021" y="701058"/>
                  <a:pt x="442198" y="702197"/>
                </a:cubicBezTo>
                <a:close/>
                <a:moveTo>
                  <a:pt x="542453" y="668778"/>
                </a:moveTo>
                <a:cubicBezTo>
                  <a:pt x="546631" y="669917"/>
                  <a:pt x="551188" y="672955"/>
                  <a:pt x="555745" y="677512"/>
                </a:cubicBezTo>
                <a:cubicBezTo>
                  <a:pt x="564859" y="686627"/>
                  <a:pt x="558783" y="695741"/>
                  <a:pt x="549669" y="701817"/>
                </a:cubicBezTo>
                <a:cubicBezTo>
                  <a:pt x="543593" y="704855"/>
                  <a:pt x="531440" y="707893"/>
                  <a:pt x="525364" y="695741"/>
                </a:cubicBezTo>
                <a:cubicBezTo>
                  <a:pt x="519291" y="683589"/>
                  <a:pt x="522328" y="677512"/>
                  <a:pt x="531440" y="671436"/>
                </a:cubicBezTo>
                <a:cubicBezTo>
                  <a:pt x="534478" y="668398"/>
                  <a:pt x="538276" y="667639"/>
                  <a:pt x="542453" y="668778"/>
                </a:cubicBezTo>
                <a:close/>
                <a:moveTo>
                  <a:pt x="132328" y="650549"/>
                </a:moveTo>
                <a:cubicBezTo>
                  <a:pt x="136506" y="651688"/>
                  <a:pt x="141063" y="654726"/>
                  <a:pt x="145620" y="659283"/>
                </a:cubicBezTo>
                <a:cubicBezTo>
                  <a:pt x="154734" y="668398"/>
                  <a:pt x="148658" y="677512"/>
                  <a:pt x="139544" y="683588"/>
                </a:cubicBezTo>
                <a:cubicBezTo>
                  <a:pt x="133468" y="686626"/>
                  <a:pt x="121315" y="689664"/>
                  <a:pt x="115239" y="677512"/>
                </a:cubicBezTo>
                <a:cubicBezTo>
                  <a:pt x="109163" y="662321"/>
                  <a:pt x="112201" y="656245"/>
                  <a:pt x="121315" y="653207"/>
                </a:cubicBezTo>
                <a:cubicBezTo>
                  <a:pt x="124353" y="650169"/>
                  <a:pt x="128151" y="649410"/>
                  <a:pt x="132328" y="650549"/>
                </a:cubicBezTo>
                <a:close/>
                <a:moveTo>
                  <a:pt x="642709" y="641435"/>
                </a:moveTo>
                <a:cubicBezTo>
                  <a:pt x="646887" y="642574"/>
                  <a:pt x="651444" y="645612"/>
                  <a:pt x="656001" y="650169"/>
                </a:cubicBezTo>
                <a:cubicBezTo>
                  <a:pt x="665115" y="659283"/>
                  <a:pt x="659039" y="668398"/>
                  <a:pt x="649925" y="674474"/>
                </a:cubicBezTo>
                <a:cubicBezTo>
                  <a:pt x="643849" y="677512"/>
                  <a:pt x="631696" y="680550"/>
                  <a:pt x="625620" y="668398"/>
                </a:cubicBezTo>
                <a:cubicBezTo>
                  <a:pt x="619544" y="653207"/>
                  <a:pt x="622582" y="647131"/>
                  <a:pt x="631696" y="644093"/>
                </a:cubicBezTo>
                <a:cubicBezTo>
                  <a:pt x="634734" y="641055"/>
                  <a:pt x="638532" y="640296"/>
                  <a:pt x="642709" y="641435"/>
                </a:cubicBezTo>
                <a:close/>
                <a:moveTo>
                  <a:pt x="235618" y="641435"/>
                </a:moveTo>
                <a:cubicBezTo>
                  <a:pt x="239795" y="642574"/>
                  <a:pt x="244352" y="645612"/>
                  <a:pt x="248910" y="650169"/>
                </a:cubicBezTo>
                <a:cubicBezTo>
                  <a:pt x="258024" y="659283"/>
                  <a:pt x="251948" y="668398"/>
                  <a:pt x="242833" y="674474"/>
                </a:cubicBezTo>
                <a:cubicBezTo>
                  <a:pt x="236757" y="677512"/>
                  <a:pt x="224605" y="680550"/>
                  <a:pt x="218529" y="668398"/>
                </a:cubicBezTo>
                <a:cubicBezTo>
                  <a:pt x="215491" y="656245"/>
                  <a:pt x="215491" y="647131"/>
                  <a:pt x="224605" y="644093"/>
                </a:cubicBezTo>
                <a:cubicBezTo>
                  <a:pt x="227643" y="641055"/>
                  <a:pt x="231440" y="640296"/>
                  <a:pt x="235618" y="641435"/>
                </a:cubicBezTo>
                <a:close/>
                <a:moveTo>
                  <a:pt x="338904" y="629283"/>
                </a:moveTo>
                <a:cubicBezTo>
                  <a:pt x="343081" y="630422"/>
                  <a:pt x="347639" y="633460"/>
                  <a:pt x="352196" y="638017"/>
                </a:cubicBezTo>
                <a:cubicBezTo>
                  <a:pt x="361310" y="647131"/>
                  <a:pt x="355234" y="656246"/>
                  <a:pt x="346120" y="662322"/>
                </a:cubicBezTo>
                <a:cubicBezTo>
                  <a:pt x="340044" y="665360"/>
                  <a:pt x="327891" y="668398"/>
                  <a:pt x="321815" y="656246"/>
                </a:cubicBezTo>
                <a:cubicBezTo>
                  <a:pt x="315739" y="641055"/>
                  <a:pt x="318777" y="634979"/>
                  <a:pt x="327891" y="631941"/>
                </a:cubicBezTo>
                <a:cubicBezTo>
                  <a:pt x="330929" y="628903"/>
                  <a:pt x="334726" y="628144"/>
                  <a:pt x="338904" y="629283"/>
                </a:cubicBezTo>
                <a:close/>
                <a:moveTo>
                  <a:pt x="32070" y="601940"/>
                </a:moveTo>
                <a:cubicBezTo>
                  <a:pt x="36247" y="603079"/>
                  <a:pt x="40804" y="606117"/>
                  <a:pt x="45361" y="610674"/>
                </a:cubicBezTo>
                <a:cubicBezTo>
                  <a:pt x="54475" y="619788"/>
                  <a:pt x="48399" y="628903"/>
                  <a:pt x="39285" y="634979"/>
                </a:cubicBezTo>
                <a:cubicBezTo>
                  <a:pt x="33209" y="638017"/>
                  <a:pt x="21056" y="641055"/>
                  <a:pt x="14981" y="628903"/>
                </a:cubicBezTo>
                <a:cubicBezTo>
                  <a:pt x="8905" y="616750"/>
                  <a:pt x="11943" y="607636"/>
                  <a:pt x="21056" y="604598"/>
                </a:cubicBezTo>
                <a:cubicBezTo>
                  <a:pt x="24094" y="601560"/>
                  <a:pt x="27892" y="600801"/>
                  <a:pt x="32070" y="601940"/>
                </a:cubicBezTo>
                <a:close/>
                <a:moveTo>
                  <a:pt x="752079" y="586750"/>
                </a:moveTo>
                <a:cubicBezTo>
                  <a:pt x="756257" y="587889"/>
                  <a:pt x="760814" y="590927"/>
                  <a:pt x="765371" y="595484"/>
                </a:cubicBezTo>
                <a:cubicBezTo>
                  <a:pt x="774485" y="604598"/>
                  <a:pt x="768409" y="613713"/>
                  <a:pt x="759295" y="619789"/>
                </a:cubicBezTo>
                <a:cubicBezTo>
                  <a:pt x="753218" y="622827"/>
                  <a:pt x="741066" y="625865"/>
                  <a:pt x="734990" y="613713"/>
                </a:cubicBezTo>
                <a:cubicBezTo>
                  <a:pt x="728914" y="601560"/>
                  <a:pt x="731952" y="595484"/>
                  <a:pt x="741066" y="589408"/>
                </a:cubicBezTo>
                <a:cubicBezTo>
                  <a:pt x="744104" y="586370"/>
                  <a:pt x="747902" y="585611"/>
                  <a:pt x="752079" y="586750"/>
                </a:cubicBezTo>
                <a:close/>
                <a:moveTo>
                  <a:pt x="436123" y="583712"/>
                </a:moveTo>
                <a:cubicBezTo>
                  <a:pt x="440300" y="584851"/>
                  <a:pt x="444857" y="587889"/>
                  <a:pt x="449413" y="592446"/>
                </a:cubicBezTo>
                <a:cubicBezTo>
                  <a:pt x="458525" y="601560"/>
                  <a:pt x="452450" y="610675"/>
                  <a:pt x="443339" y="616751"/>
                </a:cubicBezTo>
                <a:cubicBezTo>
                  <a:pt x="437263" y="619789"/>
                  <a:pt x="425114" y="622827"/>
                  <a:pt x="419039" y="610675"/>
                </a:cubicBezTo>
                <a:cubicBezTo>
                  <a:pt x="416003" y="598522"/>
                  <a:pt x="416003" y="592446"/>
                  <a:pt x="425114" y="586370"/>
                </a:cubicBezTo>
                <a:cubicBezTo>
                  <a:pt x="428151" y="583332"/>
                  <a:pt x="431946" y="582573"/>
                  <a:pt x="436123" y="583712"/>
                </a:cubicBezTo>
                <a:close/>
                <a:moveTo>
                  <a:pt x="548529" y="556370"/>
                </a:moveTo>
                <a:cubicBezTo>
                  <a:pt x="552707" y="557509"/>
                  <a:pt x="557264" y="560547"/>
                  <a:pt x="561821" y="565104"/>
                </a:cubicBezTo>
                <a:cubicBezTo>
                  <a:pt x="570935" y="574218"/>
                  <a:pt x="564859" y="583333"/>
                  <a:pt x="555745" y="589409"/>
                </a:cubicBezTo>
                <a:cubicBezTo>
                  <a:pt x="549669" y="592447"/>
                  <a:pt x="537516" y="595485"/>
                  <a:pt x="531440" y="583333"/>
                </a:cubicBezTo>
                <a:cubicBezTo>
                  <a:pt x="525364" y="571180"/>
                  <a:pt x="528402" y="565104"/>
                  <a:pt x="537516" y="559028"/>
                </a:cubicBezTo>
                <a:cubicBezTo>
                  <a:pt x="540554" y="555990"/>
                  <a:pt x="544352" y="555231"/>
                  <a:pt x="548529" y="556370"/>
                </a:cubicBezTo>
                <a:close/>
                <a:moveTo>
                  <a:pt x="852335" y="550293"/>
                </a:moveTo>
                <a:cubicBezTo>
                  <a:pt x="856513" y="551432"/>
                  <a:pt x="861070" y="554470"/>
                  <a:pt x="865627" y="559027"/>
                </a:cubicBezTo>
                <a:cubicBezTo>
                  <a:pt x="874741" y="568141"/>
                  <a:pt x="868665" y="577256"/>
                  <a:pt x="859551" y="583332"/>
                </a:cubicBezTo>
                <a:cubicBezTo>
                  <a:pt x="853475" y="586370"/>
                  <a:pt x="841322" y="589408"/>
                  <a:pt x="835246" y="577256"/>
                </a:cubicBezTo>
                <a:cubicBezTo>
                  <a:pt x="829170" y="565103"/>
                  <a:pt x="832208" y="559027"/>
                  <a:pt x="841322" y="552951"/>
                </a:cubicBezTo>
                <a:cubicBezTo>
                  <a:pt x="844360" y="549913"/>
                  <a:pt x="848158" y="549154"/>
                  <a:pt x="852335" y="550293"/>
                </a:cubicBezTo>
                <a:close/>
                <a:moveTo>
                  <a:pt x="667013" y="532065"/>
                </a:moveTo>
                <a:cubicBezTo>
                  <a:pt x="671191" y="533204"/>
                  <a:pt x="675748" y="536242"/>
                  <a:pt x="680305" y="540799"/>
                </a:cubicBezTo>
                <a:cubicBezTo>
                  <a:pt x="689419" y="549914"/>
                  <a:pt x="683343" y="559028"/>
                  <a:pt x="674229" y="565104"/>
                </a:cubicBezTo>
                <a:cubicBezTo>
                  <a:pt x="668153" y="568142"/>
                  <a:pt x="656000" y="571180"/>
                  <a:pt x="649924" y="559028"/>
                </a:cubicBezTo>
                <a:cubicBezTo>
                  <a:pt x="643848" y="546876"/>
                  <a:pt x="646886" y="540799"/>
                  <a:pt x="656000" y="534723"/>
                </a:cubicBezTo>
                <a:cubicBezTo>
                  <a:pt x="659038" y="531685"/>
                  <a:pt x="662836" y="530926"/>
                  <a:pt x="667013" y="532065"/>
                </a:cubicBezTo>
                <a:close/>
                <a:moveTo>
                  <a:pt x="126251" y="532065"/>
                </a:moveTo>
                <a:cubicBezTo>
                  <a:pt x="130428" y="533204"/>
                  <a:pt x="134985" y="536242"/>
                  <a:pt x="139543" y="540799"/>
                </a:cubicBezTo>
                <a:cubicBezTo>
                  <a:pt x="148657" y="549914"/>
                  <a:pt x="142581" y="559028"/>
                  <a:pt x="133467" y="565104"/>
                </a:cubicBezTo>
                <a:cubicBezTo>
                  <a:pt x="127390" y="568142"/>
                  <a:pt x="115238" y="571180"/>
                  <a:pt x="109162" y="559028"/>
                </a:cubicBezTo>
                <a:cubicBezTo>
                  <a:pt x="103086" y="546876"/>
                  <a:pt x="103086" y="540799"/>
                  <a:pt x="115238" y="534723"/>
                </a:cubicBezTo>
                <a:cubicBezTo>
                  <a:pt x="118276" y="531685"/>
                  <a:pt x="122073" y="530926"/>
                  <a:pt x="126251" y="532065"/>
                </a:cubicBezTo>
                <a:close/>
                <a:moveTo>
                  <a:pt x="226503" y="529027"/>
                </a:moveTo>
                <a:cubicBezTo>
                  <a:pt x="230680" y="530166"/>
                  <a:pt x="235237" y="533204"/>
                  <a:pt x="239794" y="537761"/>
                </a:cubicBezTo>
                <a:cubicBezTo>
                  <a:pt x="248908" y="546876"/>
                  <a:pt x="242832" y="555990"/>
                  <a:pt x="233718" y="562066"/>
                </a:cubicBezTo>
                <a:cubicBezTo>
                  <a:pt x="227641" y="565104"/>
                  <a:pt x="215490" y="568142"/>
                  <a:pt x="209414" y="555990"/>
                </a:cubicBezTo>
                <a:cubicBezTo>
                  <a:pt x="203338" y="540799"/>
                  <a:pt x="203338" y="534723"/>
                  <a:pt x="215490" y="531685"/>
                </a:cubicBezTo>
                <a:cubicBezTo>
                  <a:pt x="218528" y="528647"/>
                  <a:pt x="222325" y="527888"/>
                  <a:pt x="226503" y="529027"/>
                </a:cubicBezTo>
                <a:close/>
                <a:moveTo>
                  <a:pt x="332836" y="519913"/>
                </a:moveTo>
                <a:cubicBezTo>
                  <a:pt x="337014" y="521052"/>
                  <a:pt x="341571" y="524090"/>
                  <a:pt x="346128" y="528647"/>
                </a:cubicBezTo>
                <a:cubicBezTo>
                  <a:pt x="355242" y="537761"/>
                  <a:pt x="349166" y="546876"/>
                  <a:pt x="340052" y="552952"/>
                </a:cubicBezTo>
                <a:cubicBezTo>
                  <a:pt x="333976" y="555990"/>
                  <a:pt x="321823" y="559028"/>
                  <a:pt x="315748" y="546876"/>
                </a:cubicBezTo>
                <a:cubicBezTo>
                  <a:pt x="309671" y="531685"/>
                  <a:pt x="312709" y="525609"/>
                  <a:pt x="321823" y="522571"/>
                </a:cubicBezTo>
                <a:cubicBezTo>
                  <a:pt x="324861" y="519533"/>
                  <a:pt x="328659" y="518774"/>
                  <a:pt x="332836" y="519913"/>
                </a:cubicBezTo>
                <a:close/>
                <a:moveTo>
                  <a:pt x="7768" y="507761"/>
                </a:moveTo>
                <a:cubicBezTo>
                  <a:pt x="11946" y="508900"/>
                  <a:pt x="16503" y="511938"/>
                  <a:pt x="21060" y="516495"/>
                </a:cubicBezTo>
                <a:cubicBezTo>
                  <a:pt x="30174" y="525609"/>
                  <a:pt x="24098" y="534724"/>
                  <a:pt x="14984" y="540800"/>
                </a:cubicBezTo>
                <a:cubicBezTo>
                  <a:pt x="11946" y="542319"/>
                  <a:pt x="7388" y="543838"/>
                  <a:pt x="2831" y="543458"/>
                </a:cubicBezTo>
                <a:lnTo>
                  <a:pt x="0" y="541423"/>
                </a:lnTo>
                <a:lnTo>
                  <a:pt x="0" y="509636"/>
                </a:lnTo>
                <a:close/>
                <a:moveTo>
                  <a:pt x="946515" y="486494"/>
                </a:moveTo>
                <a:cubicBezTo>
                  <a:pt x="950693" y="487633"/>
                  <a:pt x="955250" y="490671"/>
                  <a:pt x="959807" y="495228"/>
                </a:cubicBezTo>
                <a:cubicBezTo>
                  <a:pt x="968921" y="504343"/>
                  <a:pt x="962845" y="513457"/>
                  <a:pt x="953731" y="519533"/>
                </a:cubicBezTo>
                <a:cubicBezTo>
                  <a:pt x="947655" y="522571"/>
                  <a:pt x="935502" y="525609"/>
                  <a:pt x="929426" y="513457"/>
                </a:cubicBezTo>
                <a:cubicBezTo>
                  <a:pt x="923350" y="501305"/>
                  <a:pt x="926388" y="492190"/>
                  <a:pt x="935502" y="489152"/>
                </a:cubicBezTo>
                <a:cubicBezTo>
                  <a:pt x="938540" y="486114"/>
                  <a:pt x="942338" y="485355"/>
                  <a:pt x="946515" y="486494"/>
                </a:cubicBezTo>
                <a:close/>
                <a:moveTo>
                  <a:pt x="457386" y="483456"/>
                </a:moveTo>
                <a:cubicBezTo>
                  <a:pt x="461563" y="484595"/>
                  <a:pt x="466121" y="487633"/>
                  <a:pt x="470679" y="492190"/>
                </a:cubicBezTo>
                <a:cubicBezTo>
                  <a:pt x="479793" y="501305"/>
                  <a:pt x="473717" y="510419"/>
                  <a:pt x="464601" y="516495"/>
                </a:cubicBezTo>
                <a:cubicBezTo>
                  <a:pt x="458525" y="519533"/>
                  <a:pt x="446374" y="522571"/>
                  <a:pt x="440300" y="510419"/>
                </a:cubicBezTo>
                <a:cubicBezTo>
                  <a:pt x="437261" y="495228"/>
                  <a:pt x="437261" y="489152"/>
                  <a:pt x="446374" y="486114"/>
                </a:cubicBezTo>
                <a:cubicBezTo>
                  <a:pt x="449412" y="483076"/>
                  <a:pt x="453209" y="482317"/>
                  <a:pt x="457386" y="483456"/>
                </a:cubicBezTo>
                <a:close/>
                <a:moveTo>
                  <a:pt x="821954" y="456114"/>
                </a:moveTo>
                <a:cubicBezTo>
                  <a:pt x="826132" y="457253"/>
                  <a:pt x="830689" y="460291"/>
                  <a:pt x="835246" y="464848"/>
                </a:cubicBezTo>
                <a:cubicBezTo>
                  <a:pt x="844360" y="473963"/>
                  <a:pt x="838284" y="483077"/>
                  <a:pt x="829170" y="489153"/>
                </a:cubicBezTo>
                <a:cubicBezTo>
                  <a:pt x="823094" y="492191"/>
                  <a:pt x="810941" y="495229"/>
                  <a:pt x="804865" y="483077"/>
                </a:cubicBezTo>
                <a:cubicBezTo>
                  <a:pt x="798789" y="470925"/>
                  <a:pt x="801827" y="464848"/>
                  <a:pt x="810941" y="458772"/>
                </a:cubicBezTo>
                <a:cubicBezTo>
                  <a:pt x="813979" y="455734"/>
                  <a:pt x="817777" y="454975"/>
                  <a:pt x="821954" y="456114"/>
                </a:cubicBezTo>
                <a:close/>
                <a:moveTo>
                  <a:pt x="584986" y="456114"/>
                </a:moveTo>
                <a:cubicBezTo>
                  <a:pt x="589164" y="457253"/>
                  <a:pt x="593721" y="460291"/>
                  <a:pt x="598278" y="464848"/>
                </a:cubicBezTo>
                <a:cubicBezTo>
                  <a:pt x="607392" y="473963"/>
                  <a:pt x="601316" y="483077"/>
                  <a:pt x="592202" y="489153"/>
                </a:cubicBezTo>
                <a:cubicBezTo>
                  <a:pt x="586125" y="492191"/>
                  <a:pt x="573973" y="495229"/>
                  <a:pt x="567897" y="483077"/>
                </a:cubicBezTo>
                <a:cubicBezTo>
                  <a:pt x="561821" y="467886"/>
                  <a:pt x="564859" y="461810"/>
                  <a:pt x="573973" y="458772"/>
                </a:cubicBezTo>
                <a:cubicBezTo>
                  <a:pt x="577011" y="455734"/>
                  <a:pt x="580809" y="454975"/>
                  <a:pt x="584986" y="456114"/>
                </a:cubicBezTo>
                <a:close/>
                <a:moveTo>
                  <a:pt x="718660" y="443961"/>
                </a:moveTo>
                <a:cubicBezTo>
                  <a:pt x="722838" y="445100"/>
                  <a:pt x="727395" y="448138"/>
                  <a:pt x="731952" y="452695"/>
                </a:cubicBezTo>
                <a:cubicBezTo>
                  <a:pt x="741066" y="461809"/>
                  <a:pt x="734990" y="470924"/>
                  <a:pt x="725876" y="477000"/>
                </a:cubicBezTo>
                <a:cubicBezTo>
                  <a:pt x="719800" y="480038"/>
                  <a:pt x="707647" y="483076"/>
                  <a:pt x="701571" y="470924"/>
                </a:cubicBezTo>
                <a:cubicBezTo>
                  <a:pt x="695495" y="458771"/>
                  <a:pt x="698533" y="449657"/>
                  <a:pt x="707647" y="446619"/>
                </a:cubicBezTo>
                <a:cubicBezTo>
                  <a:pt x="710685" y="443581"/>
                  <a:pt x="714483" y="442822"/>
                  <a:pt x="718660" y="443961"/>
                </a:cubicBezTo>
                <a:close/>
                <a:moveTo>
                  <a:pt x="1016390" y="425733"/>
                </a:moveTo>
                <a:cubicBezTo>
                  <a:pt x="1020567" y="426872"/>
                  <a:pt x="1025124" y="429910"/>
                  <a:pt x="1029681" y="434467"/>
                </a:cubicBezTo>
                <a:cubicBezTo>
                  <a:pt x="1038796" y="443582"/>
                  <a:pt x="1032720" y="452696"/>
                  <a:pt x="1023605" y="458772"/>
                </a:cubicBezTo>
                <a:cubicBezTo>
                  <a:pt x="1017529" y="461810"/>
                  <a:pt x="1005377" y="464848"/>
                  <a:pt x="999301" y="452696"/>
                </a:cubicBezTo>
                <a:cubicBezTo>
                  <a:pt x="993225" y="437505"/>
                  <a:pt x="999301" y="434467"/>
                  <a:pt x="1005377" y="428391"/>
                </a:cubicBezTo>
                <a:cubicBezTo>
                  <a:pt x="1008415" y="425353"/>
                  <a:pt x="1012213" y="424594"/>
                  <a:pt x="1016390" y="425733"/>
                </a:cubicBezTo>
                <a:close/>
                <a:moveTo>
                  <a:pt x="250806" y="416619"/>
                </a:moveTo>
                <a:cubicBezTo>
                  <a:pt x="254983" y="417758"/>
                  <a:pt x="259540" y="420796"/>
                  <a:pt x="264098" y="425353"/>
                </a:cubicBezTo>
                <a:cubicBezTo>
                  <a:pt x="273212" y="434467"/>
                  <a:pt x="267136" y="443582"/>
                  <a:pt x="258022" y="449658"/>
                </a:cubicBezTo>
                <a:cubicBezTo>
                  <a:pt x="251944" y="452696"/>
                  <a:pt x="239793" y="455734"/>
                  <a:pt x="233717" y="443582"/>
                </a:cubicBezTo>
                <a:cubicBezTo>
                  <a:pt x="227641" y="431429"/>
                  <a:pt x="230679" y="425353"/>
                  <a:pt x="239793" y="419277"/>
                </a:cubicBezTo>
                <a:cubicBezTo>
                  <a:pt x="242831" y="416239"/>
                  <a:pt x="246628" y="415480"/>
                  <a:pt x="250806" y="416619"/>
                </a:cubicBezTo>
                <a:close/>
                <a:moveTo>
                  <a:pt x="144467" y="416619"/>
                </a:moveTo>
                <a:cubicBezTo>
                  <a:pt x="148645" y="417758"/>
                  <a:pt x="153202" y="420796"/>
                  <a:pt x="157759" y="425353"/>
                </a:cubicBezTo>
                <a:cubicBezTo>
                  <a:pt x="166873" y="434467"/>
                  <a:pt x="160797" y="443582"/>
                  <a:pt x="151683" y="449658"/>
                </a:cubicBezTo>
                <a:cubicBezTo>
                  <a:pt x="145606" y="452696"/>
                  <a:pt x="133454" y="455734"/>
                  <a:pt x="127378" y="443582"/>
                </a:cubicBezTo>
                <a:cubicBezTo>
                  <a:pt x="121302" y="431429"/>
                  <a:pt x="124340" y="425353"/>
                  <a:pt x="133454" y="419277"/>
                </a:cubicBezTo>
                <a:cubicBezTo>
                  <a:pt x="136492" y="416239"/>
                  <a:pt x="140290" y="415480"/>
                  <a:pt x="144467" y="416619"/>
                </a:cubicBezTo>
                <a:close/>
                <a:moveTo>
                  <a:pt x="29033" y="416619"/>
                </a:moveTo>
                <a:cubicBezTo>
                  <a:pt x="33210" y="417758"/>
                  <a:pt x="37767" y="420796"/>
                  <a:pt x="42324" y="425353"/>
                </a:cubicBezTo>
                <a:cubicBezTo>
                  <a:pt x="51438" y="434467"/>
                  <a:pt x="45362" y="443582"/>
                  <a:pt x="36248" y="449658"/>
                </a:cubicBezTo>
                <a:cubicBezTo>
                  <a:pt x="30173" y="452696"/>
                  <a:pt x="18020" y="455734"/>
                  <a:pt x="11944" y="443582"/>
                </a:cubicBezTo>
                <a:cubicBezTo>
                  <a:pt x="5868" y="431429"/>
                  <a:pt x="8906" y="425353"/>
                  <a:pt x="18020" y="419277"/>
                </a:cubicBezTo>
                <a:cubicBezTo>
                  <a:pt x="21058" y="416239"/>
                  <a:pt x="24855" y="415480"/>
                  <a:pt x="29033" y="416619"/>
                </a:cubicBezTo>
                <a:close/>
                <a:moveTo>
                  <a:pt x="360172" y="410543"/>
                </a:moveTo>
                <a:cubicBezTo>
                  <a:pt x="364349" y="411682"/>
                  <a:pt x="368907" y="414720"/>
                  <a:pt x="373464" y="419277"/>
                </a:cubicBezTo>
                <a:cubicBezTo>
                  <a:pt x="382577" y="428392"/>
                  <a:pt x="376502" y="437506"/>
                  <a:pt x="367388" y="443582"/>
                </a:cubicBezTo>
                <a:cubicBezTo>
                  <a:pt x="361312" y="446620"/>
                  <a:pt x="349159" y="449658"/>
                  <a:pt x="343083" y="437506"/>
                </a:cubicBezTo>
                <a:cubicBezTo>
                  <a:pt x="337007" y="425354"/>
                  <a:pt x="340045" y="419277"/>
                  <a:pt x="349159" y="413201"/>
                </a:cubicBezTo>
                <a:cubicBezTo>
                  <a:pt x="352197" y="410163"/>
                  <a:pt x="355995" y="409404"/>
                  <a:pt x="360172" y="410543"/>
                </a:cubicBezTo>
                <a:close/>
                <a:moveTo>
                  <a:pt x="1110570" y="389276"/>
                </a:moveTo>
                <a:cubicBezTo>
                  <a:pt x="1114748" y="390415"/>
                  <a:pt x="1119305" y="393453"/>
                  <a:pt x="1123862" y="398010"/>
                </a:cubicBezTo>
                <a:cubicBezTo>
                  <a:pt x="1132976" y="407124"/>
                  <a:pt x="1126900" y="416239"/>
                  <a:pt x="1117786" y="422315"/>
                </a:cubicBezTo>
                <a:cubicBezTo>
                  <a:pt x="1111710" y="425353"/>
                  <a:pt x="1099557" y="428391"/>
                  <a:pt x="1093481" y="416239"/>
                </a:cubicBezTo>
                <a:cubicBezTo>
                  <a:pt x="1087405" y="401048"/>
                  <a:pt x="1090443" y="394972"/>
                  <a:pt x="1099557" y="391934"/>
                </a:cubicBezTo>
                <a:cubicBezTo>
                  <a:pt x="1102595" y="388896"/>
                  <a:pt x="1106393" y="388137"/>
                  <a:pt x="1110570" y="389276"/>
                </a:cubicBezTo>
                <a:close/>
                <a:moveTo>
                  <a:pt x="490806" y="383200"/>
                </a:moveTo>
                <a:cubicBezTo>
                  <a:pt x="494984" y="384339"/>
                  <a:pt x="499541" y="387377"/>
                  <a:pt x="504098" y="391934"/>
                </a:cubicBezTo>
                <a:cubicBezTo>
                  <a:pt x="513212" y="401048"/>
                  <a:pt x="507136" y="410163"/>
                  <a:pt x="498022" y="416239"/>
                </a:cubicBezTo>
                <a:cubicBezTo>
                  <a:pt x="491946" y="419277"/>
                  <a:pt x="479793" y="422315"/>
                  <a:pt x="473717" y="410163"/>
                </a:cubicBezTo>
                <a:cubicBezTo>
                  <a:pt x="467641" y="394972"/>
                  <a:pt x="470679" y="388896"/>
                  <a:pt x="479793" y="385858"/>
                </a:cubicBezTo>
                <a:cubicBezTo>
                  <a:pt x="482831" y="382820"/>
                  <a:pt x="486629" y="382061"/>
                  <a:pt x="490806" y="383200"/>
                </a:cubicBezTo>
                <a:close/>
                <a:moveTo>
                  <a:pt x="900944" y="380162"/>
                </a:moveTo>
                <a:cubicBezTo>
                  <a:pt x="905122" y="381301"/>
                  <a:pt x="909679" y="384339"/>
                  <a:pt x="914236" y="388896"/>
                </a:cubicBezTo>
                <a:cubicBezTo>
                  <a:pt x="923350" y="398011"/>
                  <a:pt x="917274" y="407125"/>
                  <a:pt x="908160" y="413201"/>
                </a:cubicBezTo>
                <a:cubicBezTo>
                  <a:pt x="902084" y="416239"/>
                  <a:pt x="889931" y="419277"/>
                  <a:pt x="883855" y="407125"/>
                </a:cubicBezTo>
                <a:cubicBezTo>
                  <a:pt x="877779" y="394973"/>
                  <a:pt x="880817" y="388896"/>
                  <a:pt x="889931" y="382820"/>
                </a:cubicBezTo>
                <a:cubicBezTo>
                  <a:pt x="892969" y="379782"/>
                  <a:pt x="896767" y="379023"/>
                  <a:pt x="900944" y="380162"/>
                </a:cubicBezTo>
                <a:close/>
                <a:moveTo>
                  <a:pt x="618404" y="361934"/>
                </a:moveTo>
                <a:cubicBezTo>
                  <a:pt x="622582" y="363073"/>
                  <a:pt x="627139" y="366111"/>
                  <a:pt x="631696" y="370668"/>
                </a:cubicBezTo>
                <a:cubicBezTo>
                  <a:pt x="640810" y="379783"/>
                  <a:pt x="634734" y="388897"/>
                  <a:pt x="625620" y="394973"/>
                </a:cubicBezTo>
                <a:cubicBezTo>
                  <a:pt x="619544" y="398011"/>
                  <a:pt x="607391" y="401049"/>
                  <a:pt x="601315" y="388897"/>
                </a:cubicBezTo>
                <a:cubicBezTo>
                  <a:pt x="595239" y="376744"/>
                  <a:pt x="598277" y="370668"/>
                  <a:pt x="607391" y="364592"/>
                </a:cubicBezTo>
                <a:cubicBezTo>
                  <a:pt x="610429" y="361554"/>
                  <a:pt x="614227" y="360795"/>
                  <a:pt x="618404" y="361934"/>
                </a:cubicBezTo>
                <a:close/>
                <a:moveTo>
                  <a:pt x="749041" y="355858"/>
                </a:moveTo>
                <a:cubicBezTo>
                  <a:pt x="753219" y="356997"/>
                  <a:pt x="757776" y="360035"/>
                  <a:pt x="762333" y="364592"/>
                </a:cubicBezTo>
                <a:cubicBezTo>
                  <a:pt x="771447" y="373706"/>
                  <a:pt x="765371" y="382821"/>
                  <a:pt x="756257" y="388897"/>
                </a:cubicBezTo>
                <a:cubicBezTo>
                  <a:pt x="750181" y="391935"/>
                  <a:pt x="738028" y="394973"/>
                  <a:pt x="731952" y="382821"/>
                </a:cubicBezTo>
                <a:cubicBezTo>
                  <a:pt x="725876" y="367630"/>
                  <a:pt x="728914" y="361554"/>
                  <a:pt x="738028" y="358516"/>
                </a:cubicBezTo>
                <a:cubicBezTo>
                  <a:pt x="741066" y="355478"/>
                  <a:pt x="744864" y="354719"/>
                  <a:pt x="749041" y="355858"/>
                </a:cubicBezTo>
                <a:close/>
                <a:moveTo>
                  <a:pt x="10801" y="334591"/>
                </a:moveTo>
                <a:cubicBezTo>
                  <a:pt x="14978" y="335730"/>
                  <a:pt x="19536" y="338768"/>
                  <a:pt x="24093" y="343325"/>
                </a:cubicBezTo>
                <a:cubicBezTo>
                  <a:pt x="33207" y="352440"/>
                  <a:pt x="24093" y="364592"/>
                  <a:pt x="18017" y="367630"/>
                </a:cubicBezTo>
                <a:cubicBezTo>
                  <a:pt x="14979" y="369149"/>
                  <a:pt x="10422" y="370668"/>
                  <a:pt x="5865" y="370288"/>
                </a:cubicBezTo>
                <a:lnTo>
                  <a:pt x="0" y="366073"/>
                </a:lnTo>
                <a:lnTo>
                  <a:pt x="0" y="337198"/>
                </a:lnTo>
                <a:close/>
                <a:moveTo>
                  <a:pt x="1213864" y="313325"/>
                </a:moveTo>
                <a:cubicBezTo>
                  <a:pt x="1218042" y="314464"/>
                  <a:pt x="1222599" y="317502"/>
                  <a:pt x="1227156" y="322059"/>
                </a:cubicBezTo>
                <a:cubicBezTo>
                  <a:pt x="1236270" y="331173"/>
                  <a:pt x="1230194" y="340288"/>
                  <a:pt x="1221080" y="346364"/>
                </a:cubicBezTo>
                <a:cubicBezTo>
                  <a:pt x="1215004" y="349402"/>
                  <a:pt x="1202851" y="352440"/>
                  <a:pt x="1196775" y="340288"/>
                </a:cubicBezTo>
                <a:cubicBezTo>
                  <a:pt x="1190699" y="325097"/>
                  <a:pt x="1193737" y="319021"/>
                  <a:pt x="1202851" y="315983"/>
                </a:cubicBezTo>
                <a:cubicBezTo>
                  <a:pt x="1205889" y="312945"/>
                  <a:pt x="1209687" y="312186"/>
                  <a:pt x="1213864" y="313325"/>
                </a:cubicBezTo>
                <a:close/>
                <a:moveTo>
                  <a:pt x="211313" y="313325"/>
                </a:moveTo>
                <a:cubicBezTo>
                  <a:pt x="215491" y="314464"/>
                  <a:pt x="220048" y="317502"/>
                  <a:pt x="224605" y="322059"/>
                </a:cubicBezTo>
                <a:cubicBezTo>
                  <a:pt x="233719" y="331173"/>
                  <a:pt x="227643" y="340288"/>
                  <a:pt x="218529" y="346364"/>
                </a:cubicBezTo>
                <a:cubicBezTo>
                  <a:pt x="212453" y="349402"/>
                  <a:pt x="200300" y="352440"/>
                  <a:pt x="194224" y="340288"/>
                </a:cubicBezTo>
                <a:cubicBezTo>
                  <a:pt x="188148" y="328135"/>
                  <a:pt x="191186" y="322059"/>
                  <a:pt x="200300" y="315983"/>
                </a:cubicBezTo>
                <a:cubicBezTo>
                  <a:pt x="203338" y="312945"/>
                  <a:pt x="207136" y="312186"/>
                  <a:pt x="211313" y="313325"/>
                </a:cubicBezTo>
                <a:close/>
                <a:moveTo>
                  <a:pt x="314600" y="301172"/>
                </a:moveTo>
                <a:cubicBezTo>
                  <a:pt x="318778" y="302311"/>
                  <a:pt x="323335" y="305349"/>
                  <a:pt x="327892" y="309906"/>
                </a:cubicBezTo>
                <a:cubicBezTo>
                  <a:pt x="337006" y="319021"/>
                  <a:pt x="330930" y="328135"/>
                  <a:pt x="321816" y="334211"/>
                </a:cubicBezTo>
                <a:cubicBezTo>
                  <a:pt x="315740" y="337249"/>
                  <a:pt x="303587" y="340287"/>
                  <a:pt x="297511" y="328135"/>
                </a:cubicBezTo>
                <a:cubicBezTo>
                  <a:pt x="291435" y="315982"/>
                  <a:pt x="294473" y="309906"/>
                  <a:pt x="303587" y="303830"/>
                </a:cubicBezTo>
                <a:cubicBezTo>
                  <a:pt x="306625" y="300792"/>
                  <a:pt x="310423" y="300033"/>
                  <a:pt x="314600" y="301172"/>
                </a:cubicBezTo>
                <a:close/>
                <a:moveTo>
                  <a:pt x="982972" y="298134"/>
                </a:moveTo>
                <a:cubicBezTo>
                  <a:pt x="987150" y="299273"/>
                  <a:pt x="991707" y="302311"/>
                  <a:pt x="996264" y="306868"/>
                </a:cubicBezTo>
                <a:cubicBezTo>
                  <a:pt x="1005378" y="315982"/>
                  <a:pt x="999302" y="325097"/>
                  <a:pt x="990188" y="331173"/>
                </a:cubicBezTo>
                <a:cubicBezTo>
                  <a:pt x="984111" y="334211"/>
                  <a:pt x="971959" y="337249"/>
                  <a:pt x="965883" y="325097"/>
                </a:cubicBezTo>
                <a:cubicBezTo>
                  <a:pt x="959807" y="312944"/>
                  <a:pt x="962845" y="306868"/>
                  <a:pt x="971959" y="300792"/>
                </a:cubicBezTo>
                <a:cubicBezTo>
                  <a:pt x="974997" y="297754"/>
                  <a:pt x="978795" y="296995"/>
                  <a:pt x="982972" y="298134"/>
                </a:cubicBezTo>
                <a:close/>
                <a:moveTo>
                  <a:pt x="417898" y="298134"/>
                </a:moveTo>
                <a:cubicBezTo>
                  <a:pt x="422075" y="299273"/>
                  <a:pt x="426630" y="302311"/>
                  <a:pt x="431187" y="306868"/>
                </a:cubicBezTo>
                <a:cubicBezTo>
                  <a:pt x="440300" y="315982"/>
                  <a:pt x="434224" y="325097"/>
                  <a:pt x="425112" y="331173"/>
                </a:cubicBezTo>
                <a:cubicBezTo>
                  <a:pt x="419036" y="334211"/>
                  <a:pt x="406884" y="337249"/>
                  <a:pt x="400806" y="325097"/>
                </a:cubicBezTo>
                <a:cubicBezTo>
                  <a:pt x="394729" y="312944"/>
                  <a:pt x="394729" y="306868"/>
                  <a:pt x="406884" y="300792"/>
                </a:cubicBezTo>
                <a:cubicBezTo>
                  <a:pt x="409923" y="297754"/>
                  <a:pt x="413721" y="296995"/>
                  <a:pt x="417898" y="298134"/>
                </a:cubicBezTo>
                <a:close/>
                <a:moveTo>
                  <a:pt x="858411" y="295096"/>
                </a:moveTo>
                <a:cubicBezTo>
                  <a:pt x="862589" y="296235"/>
                  <a:pt x="867146" y="299273"/>
                  <a:pt x="871703" y="303830"/>
                </a:cubicBezTo>
                <a:cubicBezTo>
                  <a:pt x="880817" y="312944"/>
                  <a:pt x="874741" y="322059"/>
                  <a:pt x="865627" y="328135"/>
                </a:cubicBezTo>
                <a:cubicBezTo>
                  <a:pt x="859550" y="331173"/>
                  <a:pt x="847398" y="334211"/>
                  <a:pt x="841322" y="322059"/>
                </a:cubicBezTo>
                <a:cubicBezTo>
                  <a:pt x="835246" y="309906"/>
                  <a:pt x="838284" y="303830"/>
                  <a:pt x="847398" y="297754"/>
                </a:cubicBezTo>
                <a:cubicBezTo>
                  <a:pt x="850436" y="294716"/>
                  <a:pt x="854234" y="293957"/>
                  <a:pt x="858411" y="295096"/>
                </a:cubicBezTo>
                <a:close/>
                <a:moveTo>
                  <a:pt x="1095380" y="292058"/>
                </a:moveTo>
                <a:cubicBezTo>
                  <a:pt x="1099558" y="293197"/>
                  <a:pt x="1104115" y="296235"/>
                  <a:pt x="1108672" y="300792"/>
                </a:cubicBezTo>
                <a:cubicBezTo>
                  <a:pt x="1117786" y="309906"/>
                  <a:pt x="1111710" y="319021"/>
                  <a:pt x="1102596" y="325097"/>
                </a:cubicBezTo>
                <a:cubicBezTo>
                  <a:pt x="1096520" y="328135"/>
                  <a:pt x="1084367" y="331173"/>
                  <a:pt x="1078291" y="319021"/>
                </a:cubicBezTo>
                <a:cubicBezTo>
                  <a:pt x="1072215" y="303830"/>
                  <a:pt x="1075253" y="297754"/>
                  <a:pt x="1084367" y="294716"/>
                </a:cubicBezTo>
                <a:cubicBezTo>
                  <a:pt x="1087405" y="291678"/>
                  <a:pt x="1091203" y="290919"/>
                  <a:pt x="1095380" y="292058"/>
                </a:cubicBezTo>
                <a:close/>
                <a:moveTo>
                  <a:pt x="108024" y="289020"/>
                </a:moveTo>
                <a:cubicBezTo>
                  <a:pt x="112201" y="290159"/>
                  <a:pt x="116759" y="293197"/>
                  <a:pt x="121316" y="297754"/>
                </a:cubicBezTo>
                <a:cubicBezTo>
                  <a:pt x="130429" y="306868"/>
                  <a:pt x="124354" y="315983"/>
                  <a:pt x="115240" y="322059"/>
                </a:cubicBezTo>
                <a:cubicBezTo>
                  <a:pt x="109164" y="325097"/>
                  <a:pt x="97011" y="328135"/>
                  <a:pt x="90935" y="315983"/>
                </a:cubicBezTo>
                <a:cubicBezTo>
                  <a:pt x="84859" y="300792"/>
                  <a:pt x="87897" y="294716"/>
                  <a:pt x="97011" y="291678"/>
                </a:cubicBezTo>
                <a:cubicBezTo>
                  <a:pt x="100049" y="288640"/>
                  <a:pt x="103846" y="287881"/>
                  <a:pt x="108024" y="289020"/>
                </a:cubicBezTo>
                <a:close/>
                <a:moveTo>
                  <a:pt x="533338" y="270792"/>
                </a:moveTo>
                <a:cubicBezTo>
                  <a:pt x="537516" y="271931"/>
                  <a:pt x="542073" y="274969"/>
                  <a:pt x="546630" y="279526"/>
                </a:cubicBezTo>
                <a:cubicBezTo>
                  <a:pt x="555744" y="288640"/>
                  <a:pt x="549668" y="297755"/>
                  <a:pt x="540554" y="303831"/>
                </a:cubicBezTo>
                <a:cubicBezTo>
                  <a:pt x="534478" y="306869"/>
                  <a:pt x="522328" y="309907"/>
                  <a:pt x="516251" y="297755"/>
                </a:cubicBezTo>
                <a:cubicBezTo>
                  <a:pt x="510175" y="285602"/>
                  <a:pt x="513213" y="276488"/>
                  <a:pt x="522328" y="273450"/>
                </a:cubicBezTo>
                <a:cubicBezTo>
                  <a:pt x="525363" y="270412"/>
                  <a:pt x="529161" y="269653"/>
                  <a:pt x="533338" y="270792"/>
                </a:cubicBezTo>
                <a:close/>
                <a:moveTo>
                  <a:pt x="633594" y="261678"/>
                </a:moveTo>
                <a:cubicBezTo>
                  <a:pt x="637772" y="262817"/>
                  <a:pt x="642329" y="265855"/>
                  <a:pt x="646886" y="270412"/>
                </a:cubicBezTo>
                <a:cubicBezTo>
                  <a:pt x="656000" y="279526"/>
                  <a:pt x="646886" y="291679"/>
                  <a:pt x="640810" y="294717"/>
                </a:cubicBezTo>
                <a:cubicBezTo>
                  <a:pt x="634734" y="297755"/>
                  <a:pt x="622581" y="300793"/>
                  <a:pt x="616505" y="288641"/>
                </a:cubicBezTo>
                <a:cubicBezTo>
                  <a:pt x="610429" y="276488"/>
                  <a:pt x="613467" y="267374"/>
                  <a:pt x="622581" y="264336"/>
                </a:cubicBezTo>
                <a:cubicBezTo>
                  <a:pt x="625619" y="261298"/>
                  <a:pt x="629417" y="260539"/>
                  <a:pt x="633594" y="261678"/>
                </a:cubicBezTo>
                <a:close/>
                <a:moveTo>
                  <a:pt x="746003" y="258640"/>
                </a:moveTo>
                <a:cubicBezTo>
                  <a:pt x="750181" y="259779"/>
                  <a:pt x="754738" y="262817"/>
                  <a:pt x="759295" y="267374"/>
                </a:cubicBezTo>
                <a:cubicBezTo>
                  <a:pt x="768409" y="276488"/>
                  <a:pt x="759295" y="288641"/>
                  <a:pt x="753219" y="291679"/>
                </a:cubicBezTo>
                <a:cubicBezTo>
                  <a:pt x="747143" y="294717"/>
                  <a:pt x="734990" y="297755"/>
                  <a:pt x="728914" y="285603"/>
                </a:cubicBezTo>
                <a:cubicBezTo>
                  <a:pt x="722838" y="270412"/>
                  <a:pt x="725876" y="264336"/>
                  <a:pt x="734990" y="261298"/>
                </a:cubicBezTo>
                <a:cubicBezTo>
                  <a:pt x="738028" y="258260"/>
                  <a:pt x="741826" y="257500"/>
                  <a:pt x="746003" y="258640"/>
                </a:cubicBezTo>
                <a:close/>
                <a:moveTo>
                  <a:pt x="1301968" y="225221"/>
                </a:moveTo>
                <a:cubicBezTo>
                  <a:pt x="1306146" y="226360"/>
                  <a:pt x="1310703" y="229398"/>
                  <a:pt x="1315260" y="233955"/>
                </a:cubicBezTo>
                <a:cubicBezTo>
                  <a:pt x="1324374" y="243069"/>
                  <a:pt x="1315260" y="255222"/>
                  <a:pt x="1309184" y="258260"/>
                </a:cubicBezTo>
                <a:cubicBezTo>
                  <a:pt x="1303107" y="261298"/>
                  <a:pt x="1290955" y="264336"/>
                  <a:pt x="1284879" y="252184"/>
                </a:cubicBezTo>
                <a:cubicBezTo>
                  <a:pt x="1278803" y="240031"/>
                  <a:pt x="1281841" y="233955"/>
                  <a:pt x="1290955" y="227879"/>
                </a:cubicBezTo>
                <a:cubicBezTo>
                  <a:pt x="1293993" y="224841"/>
                  <a:pt x="1297791" y="224081"/>
                  <a:pt x="1301968" y="225221"/>
                </a:cubicBezTo>
                <a:close/>
                <a:moveTo>
                  <a:pt x="7756" y="225221"/>
                </a:moveTo>
                <a:cubicBezTo>
                  <a:pt x="11933" y="226360"/>
                  <a:pt x="16491" y="229398"/>
                  <a:pt x="21048" y="233955"/>
                </a:cubicBezTo>
                <a:cubicBezTo>
                  <a:pt x="30162" y="243069"/>
                  <a:pt x="21048" y="255222"/>
                  <a:pt x="14972" y="258260"/>
                </a:cubicBezTo>
                <a:cubicBezTo>
                  <a:pt x="11934" y="259779"/>
                  <a:pt x="7376" y="261298"/>
                  <a:pt x="2819" y="260918"/>
                </a:cubicBezTo>
                <a:lnTo>
                  <a:pt x="0" y="258892"/>
                </a:lnTo>
                <a:lnTo>
                  <a:pt x="0" y="227093"/>
                </a:lnTo>
                <a:close/>
                <a:moveTo>
                  <a:pt x="180938" y="210031"/>
                </a:moveTo>
                <a:cubicBezTo>
                  <a:pt x="185115" y="211170"/>
                  <a:pt x="189672" y="214208"/>
                  <a:pt x="194229" y="218765"/>
                </a:cubicBezTo>
                <a:cubicBezTo>
                  <a:pt x="203343" y="227879"/>
                  <a:pt x="194229" y="240032"/>
                  <a:pt x="188153" y="243070"/>
                </a:cubicBezTo>
                <a:cubicBezTo>
                  <a:pt x="182077" y="246108"/>
                  <a:pt x="169925" y="249146"/>
                  <a:pt x="163849" y="236994"/>
                </a:cubicBezTo>
                <a:cubicBezTo>
                  <a:pt x="157773" y="224841"/>
                  <a:pt x="160811" y="215727"/>
                  <a:pt x="169925" y="212689"/>
                </a:cubicBezTo>
                <a:cubicBezTo>
                  <a:pt x="172962" y="209651"/>
                  <a:pt x="176760" y="208891"/>
                  <a:pt x="180938" y="210031"/>
                </a:cubicBezTo>
                <a:close/>
                <a:moveTo>
                  <a:pt x="1183484" y="203954"/>
                </a:moveTo>
                <a:cubicBezTo>
                  <a:pt x="1187662" y="205093"/>
                  <a:pt x="1192219" y="208131"/>
                  <a:pt x="1196776" y="212688"/>
                </a:cubicBezTo>
                <a:cubicBezTo>
                  <a:pt x="1205890" y="221802"/>
                  <a:pt x="1199814" y="230917"/>
                  <a:pt x="1190700" y="236993"/>
                </a:cubicBezTo>
                <a:cubicBezTo>
                  <a:pt x="1184624" y="240031"/>
                  <a:pt x="1172471" y="243069"/>
                  <a:pt x="1166395" y="230917"/>
                </a:cubicBezTo>
                <a:cubicBezTo>
                  <a:pt x="1160319" y="218764"/>
                  <a:pt x="1160319" y="212688"/>
                  <a:pt x="1172471" y="206612"/>
                </a:cubicBezTo>
                <a:cubicBezTo>
                  <a:pt x="1175509" y="203574"/>
                  <a:pt x="1179307" y="202814"/>
                  <a:pt x="1183484" y="203954"/>
                </a:cubicBezTo>
                <a:close/>
                <a:moveTo>
                  <a:pt x="946515" y="197878"/>
                </a:moveTo>
                <a:cubicBezTo>
                  <a:pt x="950693" y="199017"/>
                  <a:pt x="955250" y="202055"/>
                  <a:pt x="959807" y="206612"/>
                </a:cubicBezTo>
                <a:cubicBezTo>
                  <a:pt x="968921" y="215726"/>
                  <a:pt x="962845" y="224841"/>
                  <a:pt x="953731" y="230917"/>
                </a:cubicBezTo>
                <a:cubicBezTo>
                  <a:pt x="947655" y="233955"/>
                  <a:pt x="935502" y="236993"/>
                  <a:pt x="929426" y="224841"/>
                </a:cubicBezTo>
                <a:cubicBezTo>
                  <a:pt x="923350" y="209650"/>
                  <a:pt x="926388" y="203574"/>
                  <a:pt x="935502" y="200536"/>
                </a:cubicBezTo>
                <a:cubicBezTo>
                  <a:pt x="938540" y="197498"/>
                  <a:pt x="942338" y="196739"/>
                  <a:pt x="946515" y="197878"/>
                </a:cubicBezTo>
                <a:close/>
                <a:moveTo>
                  <a:pt x="466501" y="197878"/>
                </a:moveTo>
                <a:cubicBezTo>
                  <a:pt x="470678" y="199017"/>
                  <a:pt x="475236" y="202055"/>
                  <a:pt x="479793" y="206612"/>
                </a:cubicBezTo>
                <a:cubicBezTo>
                  <a:pt x="488908" y="215726"/>
                  <a:pt x="479793" y="227879"/>
                  <a:pt x="473717" y="230917"/>
                </a:cubicBezTo>
                <a:cubicBezTo>
                  <a:pt x="467641" y="233955"/>
                  <a:pt x="455486" y="236993"/>
                  <a:pt x="449412" y="224841"/>
                </a:cubicBezTo>
                <a:cubicBezTo>
                  <a:pt x="443337" y="212688"/>
                  <a:pt x="446374" y="206612"/>
                  <a:pt x="455486" y="200536"/>
                </a:cubicBezTo>
                <a:cubicBezTo>
                  <a:pt x="458524" y="197498"/>
                  <a:pt x="462322" y="196739"/>
                  <a:pt x="466501" y="197878"/>
                </a:cubicBezTo>
                <a:close/>
                <a:moveTo>
                  <a:pt x="323717" y="197878"/>
                </a:moveTo>
                <a:cubicBezTo>
                  <a:pt x="327895" y="199017"/>
                  <a:pt x="332452" y="202055"/>
                  <a:pt x="337009" y="206612"/>
                </a:cubicBezTo>
                <a:cubicBezTo>
                  <a:pt x="346123" y="215726"/>
                  <a:pt x="337009" y="227879"/>
                  <a:pt x="330933" y="230917"/>
                </a:cubicBezTo>
                <a:cubicBezTo>
                  <a:pt x="324857" y="233955"/>
                  <a:pt x="312704" y="236993"/>
                  <a:pt x="306628" y="224841"/>
                </a:cubicBezTo>
                <a:cubicBezTo>
                  <a:pt x="300552" y="209650"/>
                  <a:pt x="303590" y="203574"/>
                  <a:pt x="312704" y="200536"/>
                </a:cubicBezTo>
                <a:cubicBezTo>
                  <a:pt x="315742" y="197498"/>
                  <a:pt x="319540" y="196739"/>
                  <a:pt x="323717" y="197878"/>
                </a:cubicBezTo>
                <a:close/>
                <a:moveTo>
                  <a:pt x="1074113" y="188764"/>
                </a:moveTo>
                <a:cubicBezTo>
                  <a:pt x="1078291" y="189903"/>
                  <a:pt x="1082848" y="192941"/>
                  <a:pt x="1087405" y="197498"/>
                </a:cubicBezTo>
                <a:cubicBezTo>
                  <a:pt x="1096519" y="206612"/>
                  <a:pt x="1087405" y="218765"/>
                  <a:pt x="1081329" y="221803"/>
                </a:cubicBezTo>
                <a:cubicBezTo>
                  <a:pt x="1075252" y="224841"/>
                  <a:pt x="1063100" y="227879"/>
                  <a:pt x="1057024" y="215727"/>
                </a:cubicBezTo>
                <a:cubicBezTo>
                  <a:pt x="1050948" y="200536"/>
                  <a:pt x="1053986" y="194460"/>
                  <a:pt x="1063100" y="191422"/>
                </a:cubicBezTo>
                <a:cubicBezTo>
                  <a:pt x="1066138" y="188384"/>
                  <a:pt x="1069936" y="187625"/>
                  <a:pt x="1074113" y="188764"/>
                </a:cubicBezTo>
                <a:close/>
                <a:moveTo>
                  <a:pt x="846259" y="188764"/>
                </a:moveTo>
                <a:cubicBezTo>
                  <a:pt x="850437" y="189903"/>
                  <a:pt x="854994" y="192941"/>
                  <a:pt x="859551" y="197498"/>
                </a:cubicBezTo>
                <a:cubicBezTo>
                  <a:pt x="868665" y="206612"/>
                  <a:pt x="862589" y="215727"/>
                  <a:pt x="853475" y="221803"/>
                </a:cubicBezTo>
                <a:cubicBezTo>
                  <a:pt x="847399" y="224841"/>
                  <a:pt x="835246" y="227879"/>
                  <a:pt x="829170" y="215727"/>
                </a:cubicBezTo>
                <a:cubicBezTo>
                  <a:pt x="823094" y="203574"/>
                  <a:pt x="826132" y="194460"/>
                  <a:pt x="835246" y="191422"/>
                </a:cubicBezTo>
                <a:cubicBezTo>
                  <a:pt x="838284" y="188384"/>
                  <a:pt x="842082" y="187624"/>
                  <a:pt x="846259" y="188764"/>
                </a:cubicBezTo>
                <a:close/>
                <a:moveTo>
                  <a:pt x="694356" y="164460"/>
                </a:moveTo>
                <a:cubicBezTo>
                  <a:pt x="698534" y="165599"/>
                  <a:pt x="703091" y="168637"/>
                  <a:pt x="707648" y="173194"/>
                </a:cubicBezTo>
                <a:cubicBezTo>
                  <a:pt x="716762" y="182308"/>
                  <a:pt x="710686" y="191423"/>
                  <a:pt x="701572" y="197499"/>
                </a:cubicBezTo>
                <a:cubicBezTo>
                  <a:pt x="695496" y="200537"/>
                  <a:pt x="683343" y="203575"/>
                  <a:pt x="677267" y="191423"/>
                </a:cubicBezTo>
                <a:cubicBezTo>
                  <a:pt x="671191" y="179270"/>
                  <a:pt x="674229" y="173194"/>
                  <a:pt x="683343" y="167118"/>
                </a:cubicBezTo>
                <a:cubicBezTo>
                  <a:pt x="686381" y="164080"/>
                  <a:pt x="690179" y="163321"/>
                  <a:pt x="694356" y="164460"/>
                </a:cubicBezTo>
                <a:close/>
                <a:moveTo>
                  <a:pt x="77635" y="152307"/>
                </a:moveTo>
                <a:cubicBezTo>
                  <a:pt x="81812" y="153446"/>
                  <a:pt x="86370" y="156484"/>
                  <a:pt x="90926" y="161041"/>
                </a:cubicBezTo>
                <a:cubicBezTo>
                  <a:pt x="100040" y="170155"/>
                  <a:pt x="93964" y="179270"/>
                  <a:pt x="84851" y="185346"/>
                </a:cubicBezTo>
                <a:cubicBezTo>
                  <a:pt x="78775" y="188384"/>
                  <a:pt x="66622" y="191422"/>
                  <a:pt x="60546" y="179270"/>
                </a:cubicBezTo>
                <a:cubicBezTo>
                  <a:pt x="54470" y="167117"/>
                  <a:pt x="57508" y="158003"/>
                  <a:pt x="66622" y="154965"/>
                </a:cubicBezTo>
                <a:cubicBezTo>
                  <a:pt x="69660" y="151927"/>
                  <a:pt x="73457" y="151167"/>
                  <a:pt x="77635" y="152307"/>
                </a:cubicBezTo>
                <a:close/>
                <a:moveTo>
                  <a:pt x="1377919" y="146231"/>
                </a:moveTo>
                <a:cubicBezTo>
                  <a:pt x="1382097" y="147370"/>
                  <a:pt x="1386654" y="150408"/>
                  <a:pt x="1391211" y="154965"/>
                </a:cubicBezTo>
                <a:cubicBezTo>
                  <a:pt x="1400325" y="164079"/>
                  <a:pt x="1394249" y="173194"/>
                  <a:pt x="1385135" y="179270"/>
                </a:cubicBezTo>
                <a:cubicBezTo>
                  <a:pt x="1379058" y="182308"/>
                  <a:pt x="1366906" y="185346"/>
                  <a:pt x="1360830" y="173194"/>
                </a:cubicBezTo>
                <a:cubicBezTo>
                  <a:pt x="1354754" y="161041"/>
                  <a:pt x="1357792" y="154965"/>
                  <a:pt x="1366906" y="148889"/>
                </a:cubicBezTo>
                <a:cubicBezTo>
                  <a:pt x="1369944" y="145851"/>
                  <a:pt x="1373742" y="145092"/>
                  <a:pt x="1377919" y="146231"/>
                </a:cubicBezTo>
                <a:close/>
                <a:moveTo>
                  <a:pt x="588024" y="143193"/>
                </a:moveTo>
                <a:cubicBezTo>
                  <a:pt x="592202" y="144332"/>
                  <a:pt x="596759" y="147370"/>
                  <a:pt x="601316" y="151927"/>
                </a:cubicBezTo>
                <a:cubicBezTo>
                  <a:pt x="610430" y="161041"/>
                  <a:pt x="604354" y="170156"/>
                  <a:pt x="595240" y="176232"/>
                </a:cubicBezTo>
                <a:cubicBezTo>
                  <a:pt x="589164" y="179270"/>
                  <a:pt x="577011" y="182308"/>
                  <a:pt x="570935" y="170156"/>
                </a:cubicBezTo>
                <a:cubicBezTo>
                  <a:pt x="564859" y="154965"/>
                  <a:pt x="567897" y="148889"/>
                  <a:pt x="577011" y="145851"/>
                </a:cubicBezTo>
                <a:cubicBezTo>
                  <a:pt x="580049" y="142813"/>
                  <a:pt x="583847" y="142053"/>
                  <a:pt x="588024" y="143193"/>
                </a:cubicBezTo>
                <a:close/>
                <a:moveTo>
                  <a:pt x="241687" y="128003"/>
                </a:moveTo>
                <a:cubicBezTo>
                  <a:pt x="245865" y="129142"/>
                  <a:pt x="250422" y="132180"/>
                  <a:pt x="254979" y="136737"/>
                </a:cubicBezTo>
                <a:cubicBezTo>
                  <a:pt x="264093" y="145851"/>
                  <a:pt x="258017" y="154966"/>
                  <a:pt x="248903" y="161042"/>
                </a:cubicBezTo>
                <a:cubicBezTo>
                  <a:pt x="242827" y="164080"/>
                  <a:pt x="230674" y="167118"/>
                  <a:pt x="224598" y="154966"/>
                </a:cubicBezTo>
                <a:cubicBezTo>
                  <a:pt x="218522" y="139775"/>
                  <a:pt x="221560" y="133699"/>
                  <a:pt x="230674" y="130661"/>
                </a:cubicBezTo>
                <a:cubicBezTo>
                  <a:pt x="233712" y="127623"/>
                  <a:pt x="237510" y="126864"/>
                  <a:pt x="241687" y="128003"/>
                </a:cubicBezTo>
                <a:close/>
                <a:moveTo>
                  <a:pt x="1259435" y="124965"/>
                </a:moveTo>
                <a:cubicBezTo>
                  <a:pt x="1263613" y="126104"/>
                  <a:pt x="1268170" y="129142"/>
                  <a:pt x="1272727" y="133699"/>
                </a:cubicBezTo>
                <a:cubicBezTo>
                  <a:pt x="1281841" y="142813"/>
                  <a:pt x="1272727" y="154966"/>
                  <a:pt x="1266651" y="158004"/>
                </a:cubicBezTo>
                <a:cubicBezTo>
                  <a:pt x="1260575" y="161042"/>
                  <a:pt x="1248422" y="164080"/>
                  <a:pt x="1242346" y="151928"/>
                </a:cubicBezTo>
                <a:cubicBezTo>
                  <a:pt x="1236270" y="136737"/>
                  <a:pt x="1239308" y="130661"/>
                  <a:pt x="1248422" y="127623"/>
                </a:cubicBezTo>
                <a:cubicBezTo>
                  <a:pt x="1251460" y="124585"/>
                  <a:pt x="1255258" y="123825"/>
                  <a:pt x="1259435" y="124965"/>
                </a:cubicBezTo>
                <a:close/>
                <a:moveTo>
                  <a:pt x="399672" y="118889"/>
                </a:moveTo>
                <a:cubicBezTo>
                  <a:pt x="403852" y="120028"/>
                  <a:pt x="408409" y="123066"/>
                  <a:pt x="412966" y="127623"/>
                </a:cubicBezTo>
                <a:cubicBezTo>
                  <a:pt x="422078" y="136737"/>
                  <a:pt x="416004" y="145852"/>
                  <a:pt x="406890" y="151928"/>
                </a:cubicBezTo>
                <a:cubicBezTo>
                  <a:pt x="400812" y="154966"/>
                  <a:pt x="388658" y="158004"/>
                  <a:pt x="382584" y="145852"/>
                </a:cubicBezTo>
                <a:cubicBezTo>
                  <a:pt x="376513" y="133699"/>
                  <a:pt x="379551" y="127623"/>
                  <a:pt x="388658" y="121547"/>
                </a:cubicBezTo>
                <a:cubicBezTo>
                  <a:pt x="391694" y="118509"/>
                  <a:pt x="395492" y="117750"/>
                  <a:pt x="399672" y="118889"/>
                </a:cubicBezTo>
                <a:close/>
                <a:moveTo>
                  <a:pt x="1004238" y="112813"/>
                </a:moveTo>
                <a:cubicBezTo>
                  <a:pt x="1008416" y="113952"/>
                  <a:pt x="1012973" y="116990"/>
                  <a:pt x="1017530" y="121547"/>
                </a:cubicBezTo>
                <a:cubicBezTo>
                  <a:pt x="1026644" y="130661"/>
                  <a:pt x="1020568" y="139776"/>
                  <a:pt x="1011454" y="145852"/>
                </a:cubicBezTo>
                <a:cubicBezTo>
                  <a:pt x="1005378" y="148890"/>
                  <a:pt x="993225" y="151928"/>
                  <a:pt x="987149" y="139776"/>
                </a:cubicBezTo>
                <a:cubicBezTo>
                  <a:pt x="981073" y="127623"/>
                  <a:pt x="984111" y="121547"/>
                  <a:pt x="993225" y="115471"/>
                </a:cubicBezTo>
                <a:cubicBezTo>
                  <a:pt x="996263" y="112433"/>
                  <a:pt x="1000061" y="111674"/>
                  <a:pt x="1004238" y="112813"/>
                </a:cubicBezTo>
                <a:close/>
                <a:moveTo>
                  <a:pt x="800688" y="97622"/>
                </a:moveTo>
                <a:cubicBezTo>
                  <a:pt x="804866" y="98761"/>
                  <a:pt x="809423" y="101799"/>
                  <a:pt x="813980" y="106356"/>
                </a:cubicBezTo>
                <a:cubicBezTo>
                  <a:pt x="823094" y="115470"/>
                  <a:pt x="817018" y="124585"/>
                  <a:pt x="807904" y="130661"/>
                </a:cubicBezTo>
                <a:cubicBezTo>
                  <a:pt x="801828" y="133699"/>
                  <a:pt x="789675" y="136737"/>
                  <a:pt x="783599" y="124585"/>
                </a:cubicBezTo>
                <a:cubicBezTo>
                  <a:pt x="777523" y="112432"/>
                  <a:pt x="780561" y="106356"/>
                  <a:pt x="789675" y="100280"/>
                </a:cubicBezTo>
                <a:cubicBezTo>
                  <a:pt x="792713" y="97242"/>
                  <a:pt x="796511" y="96482"/>
                  <a:pt x="800688" y="97622"/>
                </a:cubicBezTo>
                <a:close/>
                <a:moveTo>
                  <a:pt x="1128799" y="85470"/>
                </a:moveTo>
                <a:cubicBezTo>
                  <a:pt x="1132976" y="86609"/>
                  <a:pt x="1137533" y="89647"/>
                  <a:pt x="1142090" y="94204"/>
                </a:cubicBezTo>
                <a:cubicBezTo>
                  <a:pt x="1151204" y="103318"/>
                  <a:pt x="1142090" y="115471"/>
                  <a:pt x="1136014" y="118509"/>
                </a:cubicBezTo>
                <a:cubicBezTo>
                  <a:pt x="1129938" y="121547"/>
                  <a:pt x="1117785" y="124585"/>
                  <a:pt x="1111709" y="112433"/>
                </a:cubicBezTo>
                <a:cubicBezTo>
                  <a:pt x="1105633" y="97242"/>
                  <a:pt x="1108671" y="91166"/>
                  <a:pt x="1117785" y="88128"/>
                </a:cubicBezTo>
                <a:cubicBezTo>
                  <a:pt x="1120824" y="85090"/>
                  <a:pt x="1124621" y="84331"/>
                  <a:pt x="1128799" y="85470"/>
                </a:cubicBezTo>
                <a:close/>
                <a:moveTo>
                  <a:pt x="515112" y="85470"/>
                </a:moveTo>
                <a:cubicBezTo>
                  <a:pt x="519291" y="86609"/>
                  <a:pt x="523848" y="89647"/>
                  <a:pt x="528402" y="94204"/>
                </a:cubicBezTo>
                <a:cubicBezTo>
                  <a:pt x="537516" y="103318"/>
                  <a:pt x="531440" y="112433"/>
                  <a:pt x="522328" y="118509"/>
                </a:cubicBezTo>
                <a:cubicBezTo>
                  <a:pt x="516251" y="121547"/>
                  <a:pt x="504099" y="124585"/>
                  <a:pt x="498023" y="112433"/>
                </a:cubicBezTo>
                <a:cubicBezTo>
                  <a:pt x="491947" y="100280"/>
                  <a:pt x="491947" y="94204"/>
                  <a:pt x="504099" y="88128"/>
                </a:cubicBezTo>
                <a:cubicBezTo>
                  <a:pt x="507138" y="85090"/>
                  <a:pt x="510935" y="84331"/>
                  <a:pt x="515112" y="85470"/>
                </a:cubicBezTo>
                <a:close/>
                <a:moveTo>
                  <a:pt x="682203" y="73318"/>
                </a:moveTo>
                <a:cubicBezTo>
                  <a:pt x="686381" y="74457"/>
                  <a:pt x="690938" y="77495"/>
                  <a:pt x="695495" y="82052"/>
                </a:cubicBezTo>
                <a:cubicBezTo>
                  <a:pt x="704609" y="91166"/>
                  <a:pt x="698533" y="100281"/>
                  <a:pt x="689419" y="106357"/>
                </a:cubicBezTo>
                <a:cubicBezTo>
                  <a:pt x="683343" y="109395"/>
                  <a:pt x="671190" y="112433"/>
                  <a:pt x="665114" y="100281"/>
                </a:cubicBezTo>
                <a:cubicBezTo>
                  <a:pt x="659038" y="88128"/>
                  <a:pt x="662076" y="79014"/>
                  <a:pt x="671190" y="75976"/>
                </a:cubicBezTo>
                <a:cubicBezTo>
                  <a:pt x="674228" y="72938"/>
                  <a:pt x="678026" y="72178"/>
                  <a:pt x="682203" y="73318"/>
                </a:cubicBezTo>
                <a:close/>
                <a:moveTo>
                  <a:pt x="159669" y="67242"/>
                </a:moveTo>
                <a:cubicBezTo>
                  <a:pt x="163846" y="68381"/>
                  <a:pt x="168403" y="71419"/>
                  <a:pt x="172960" y="75976"/>
                </a:cubicBezTo>
                <a:cubicBezTo>
                  <a:pt x="182074" y="85090"/>
                  <a:pt x="175998" y="94205"/>
                  <a:pt x="166884" y="100281"/>
                </a:cubicBezTo>
                <a:cubicBezTo>
                  <a:pt x="160807" y="103319"/>
                  <a:pt x="148655" y="106357"/>
                  <a:pt x="142579" y="94205"/>
                </a:cubicBezTo>
                <a:cubicBezTo>
                  <a:pt x="136504" y="82052"/>
                  <a:pt x="139542" y="75976"/>
                  <a:pt x="148655" y="69900"/>
                </a:cubicBezTo>
                <a:cubicBezTo>
                  <a:pt x="151694" y="66862"/>
                  <a:pt x="155491" y="66102"/>
                  <a:pt x="159669" y="67242"/>
                </a:cubicBezTo>
                <a:close/>
                <a:moveTo>
                  <a:pt x="1453871" y="58127"/>
                </a:moveTo>
                <a:cubicBezTo>
                  <a:pt x="1458049" y="59266"/>
                  <a:pt x="1462606" y="62304"/>
                  <a:pt x="1467163" y="66861"/>
                </a:cubicBezTo>
                <a:cubicBezTo>
                  <a:pt x="1476277" y="75975"/>
                  <a:pt x="1467163" y="88128"/>
                  <a:pt x="1461087" y="91166"/>
                </a:cubicBezTo>
                <a:cubicBezTo>
                  <a:pt x="1455010" y="94204"/>
                  <a:pt x="1442858" y="97242"/>
                  <a:pt x="1436782" y="85090"/>
                </a:cubicBezTo>
                <a:cubicBezTo>
                  <a:pt x="1430706" y="72937"/>
                  <a:pt x="1430706" y="66861"/>
                  <a:pt x="1442858" y="60785"/>
                </a:cubicBezTo>
                <a:cubicBezTo>
                  <a:pt x="1445896" y="57747"/>
                  <a:pt x="1449694" y="56987"/>
                  <a:pt x="1453871" y="58127"/>
                </a:cubicBezTo>
                <a:close/>
                <a:moveTo>
                  <a:pt x="47254" y="58127"/>
                </a:moveTo>
                <a:cubicBezTo>
                  <a:pt x="51432" y="59266"/>
                  <a:pt x="55989" y="62304"/>
                  <a:pt x="60546" y="66861"/>
                </a:cubicBezTo>
                <a:cubicBezTo>
                  <a:pt x="69660" y="75975"/>
                  <a:pt x="63584" y="85090"/>
                  <a:pt x="54470" y="91166"/>
                </a:cubicBezTo>
                <a:cubicBezTo>
                  <a:pt x="48394" y="94204"/>
                  <a:pt x="36241" y="97242"/>
                  <a:pt x="30165" y="85090"/>
                </a:cubicBezTo>
                <a:cubicBezTo>
                  <a:pt x="24089" y="72937"/>
                  <a:pt x="24089" y="66861"/>
                  <a:pt x="36241" y="60785"/>
                </a:cubicBezTo>
                <a:cubicBezTo>
                  <a:pt x="39279" y="57747"/>
                  <a:pt x="43077" y="56987"/>
                  <a:pt x="47254" y="58127"/>
                </a:cubicBezTo>
                <a:close/>
                <a:moveTo>
                  <a:pt x="314611" y="55089"/>
                </a:moveTo>
                <a:cubicBezTo>
                  <a:pt x="318789" y="56228"/>
                  <a:pt x="323346" y="59266"/>
                  <a:pt x="327903" y="63823"/>
                </a:cubicBezTo>
                <a:cubicBezTo>
                  <a:pt x="337017" y="72937"/>
                  <a:pt x="327903" y="85090"/>
                  <a:pt x="321827" y="88128"/>
                </a:cubicBezTo>
                <a:cubicBezTo>
                  <a:pt x="315751" y="91166"/>
                  <a:pt x="303598" y="94204"/>
                  <a:pt x="297522" y="82052"/>
                </a:cubicBezTo>
                <a:cubicBezTo>
                  <a:pt x="291446" y="69899"/>
                  <a:pt x="294484" y="60785"/>
                  <a:pt x="303598" y="57747"/>
                </a:cubicBezTo>
                <a:cubicBezTo>
                  <a:pt x="306636" y="54709"/>
                  <a:pt x="310434" y="53949"/>
                  <a:pt x="314611" y="55089"/>
                </a:cubicBezTo>
                <a:close/>
                <a:moveTo>
                  <a:pt x="885754" y="52051"/>
                </a:moveTo>
                <a:cubicBezTo>
                  <a:pt x="889932" y="53190"/>
                  <a:pt x="894489" y="56228"/>
                  <a:pt x="899046" y="60785"/>
                </a:cubicBezTo>
                <a:cubicBezTo>
                  <a:pt x="908160" y="69899"/>
                  <a:pt x="902084" y="79014"/>
                  <a:pt x="892970" y="85090"/>
                </a:cubicBezTo>
                <a:cubicBezTo>
                  <a:pt x="886894" y="88128"/>
                  <a:pt x="874741" y="91166"/>
                  <a:pt x="868665" y="79014"/>
                </a:cubicBezTo>
                <a:cubicBezTo>
                  <a:pt x="862589" y="63823"/>
                  <a:pt x="865627" y="57747"/>
                  <a:pt x="874741" y="54709"/>
                </a:cubicBezTo>
                <a:cubicBezTo>
                  <a:pt x="877779" y="51671"/>
                  <a:pt x="881577" y="50912"/>
                  <a:pt x="885754" y="52051"/>
                </a:cubicBezTo>
                <a:close/>
                <a:moveTo>
                  <a:pt x="1341464" y="39899"/>
                </a:moveTo>
                <a:cubicBezTo>
                  <a:pt x="1345641" y="41038"/>
                  <a:pt x="1350198" y="44076"/>
                  <a:pt x="1354755" y="48633"/>
                </a:cubicBezTo>
                <a:cubicBezTo>
                  <a:pt x="1363869" y="57747"/>
                  <a:pt x="1357793" y="66862"/>
                  <a:pt x="1348679" y="72938"/>
                </a:cubicBezTo>
                <a:cubicBezTo>
                  <a:pt x="1342603" y="75976"/>
                  <a:pt x="1330450" y="79014"/>
                  <a:pt x="1324374" y="66862"/>
                </a:cubicBezTo>
                <a:cubicBezTo>
                  <a:pt x="1318298" y="51671"/>
                  <a:pt x="1321336" y="45595"/>
                  <a:pt x="1330450" y="42557"/>
                </a:cubicBezTo>
                <a:cubicBezTo>
                  <a:pt x="1333489" y="39519"/>
                  <a:pt x="1337286" y="38760"/>
                  <a:pt x="1341464" y="39899"/>
                </a:cubicBezTo>
                <a:close/>
                <a:moveTo>
                  <a:pt x="1204751" y="27747"/>
                </a:moveTo>
                <a:cubicBezTo>
                  <a:pt x="1208928" y="28886"/>
                  <a:pt x="1213485" y="31924"/>
                  <a:pt x="1218042" y="36481"/>
                </a:cubicBezTo>
                <a:cubicBezTo>
                  <a:pt x="1227156" y="45595"/>
                  <a:pt x="1218042" y="57748"/>
                  <a:pt x="1211966" y="60786"/>
                </a:cubicBezTo>
                <a:cubicBezTo>
                  <a:pt x="1205890" y="63824"/>
                  <a:pt x="1193737" y="66862"/>
                  <a:pt x="1187661" y="54710"/>
                </a:cubicBezTo>
                <a:cubicBezTo>
                  <a:pt x="1181585" y="42557"/>
                  <a:pt x="1184623" y="33443"/>
                  <a:pt x="1193737" y="30405"/>
                </a:cubicBezTo>
                <a:cubicBezTo>
                  <a:pt x="1196776" y="27367"/>
                  <a:pt x="1200573" y="26608"/>
                  <a:pt x="1204751" y="27747"/>
                </a:cubicBezTo>
                <a:close/>
                <a:moveTo>
                  <a:pt x="979933" y="21671"/>
                </a:moveTo>
                <a:cubicBezTo>
                  <a:pt x="984110" y="22810"/>
                  <a:pt x="988668" y="25848"/>
                  <a:pt x="993225" y="30405"/>
                </a:cubicBezTo>
                <a:cubicBezTo>
                  <a:pt x="1002339" y="39519"/>
                  <a:pt x="993225" y="51672"/>
                  <a:pt x="987149" y="54710"/>
                </a:cubicBezTo>
                <a:cubicBezTo>
                  <a:pt x="981072" y="57748"/>
                  <a:pt x="968920" y="60786"/>
                  <a:pt x="962844" y="48634"/>
                </a:cubicBezTo>
                <a:cubicBezTo>
                  <a:pt x="956768" y="36481"/>
                  <a:pt x="956768" y="27367"/>
                  <a:pt x="968920" y="24329"/>
                </a:cubicBezTo>
                <a:cubicBezTo>
                  <a:pt x="971958" y="21291"/>
                  <a:pt x="975756" y="20531"/>
                  <a:pt x="979933" y="21671"/>
                </a:cubicBezTo>
                <a:close/>
                <a:moveTo>
                  <a:pt x="451312" y="8759"/>
                </a:moveTo>
                <a:cubicBezTo>
                  <a:pt x="455488" y="9899"/>
                  <a:pt x="460045" y="13696"/>
                  <a:pt x="464603" y="21291"/>
                </a:cubicBezTo>
                <a:cubicBezTo>
                  <a:pt x="473718" y="30405"/>
                  <a:pt x="464603" y="42558"/>
                  <a:pt x="458526" y="45596"/>
                </a:cubicBezTo>
                <a:cubicBezTo>
                  <a:pt x="452451" y="48634"/>
                  <a:pt x="440301" y="51672"/>
                  <a:pt x="434225" y="39520"/>
                </a:cubicBezTo>
                <a:cubicBezTo>
                  <a:pt x="428151" y="24329"/>
                  <a:pt x="431188" y="18253"/>
                  <a:pt x="440301" y="12177"/>
                </a:cubicBezTo>
                <a:cubicBezTo>
                  <a:pt x="443339" y="9139"/>
                  <a:pt x="447135" y="7620"/>
                  <a:pt x="451312" y="8759"/>
                </a:cubicBezTo>
                <a:close/>
                <a:moveTo>
                  <a:pt x="1049824" y="0"/>
                </a:moveTo>
                <a:lnTo>
                  <a:pt x="1083563" y="0"/>
                </a:lnTo>
                <a:lnTo>
                  <a:pt x="1083987" y="2304"/>
                </a:lnTo>
                <a:cubicBezTo>
                  <a:pt x="1082089" y="6861"/>
                  <a:pt x="1078291" y="10659"/>
                  <a:pt x="1075253" y="12178"/>
                </a:cubicBezTo>
                <a:cubicBezTo>
                  <a:pt x="1069177" y="15216"/>
                  <a:pt x="1057024" y="18254"/>
                  <a:pt x="1050948" y="6102"/>
                </a:cubicBezTo>
                <a:close/>
                <a:moveTo>
                  <a:pt x="773962" y="0"/>
                </a:moveTo>
                <a:lnTo>
                  <a:pt x="806875" y="0"/>
                </a:lnTo>
                <a:lnTo>
                  <a:pt x="798790" y="9140"/>
                </a:lnTo>
                <a:cubicBezTo>
                  <a:pt x="792714" y="12178"/>
                  <a:pt x="780561" y="15216"/>
                  <a:pt x="774485" y="3064"/>
                </a:cubicBezTo>
                <a:close/>
                <a:moveTo>
                  <a:pt x="659033" y="0"/>
                </a:moveTo>
                <a:lnTo>
                  <a:pt x="688741" y="0"/>
                </a:lnTo>
                <a:lnTo>
                  <a:pt x="683343" y="6102"/>
                </a:lnTo>
                <a:cubicBezTo>
                  <a:pt x="677266" y="9140"/>
                  <a:pt x="665114" y="12178"/>
                  <a:pt x="659038" y="26"/>
                </a:cubicBezTo>
                <a:close/>
                <a:moveTo>
                  <a:pt x="558807" y="0"/>
                </a:moveTo>
                <a:lnTo>
                  <a:pt x="589125" y="0"/>
                </a:lnTo>
                <a:lnTo>
                  <a:pt x="589163" y="25"/>
                </a:lnTo>
                <a:cubicBezTo>
                  <a:pt x="598277" y="9139"/>
                  <a:pt x="592201" y="18254"/>
                  <a:pt x="583087" y="24330"/>
                </a:cubicBezTo>
                <a:cubicBezTo>
                  <a:pt x="577011" y="27368"/>
                  <a:pt x="564858" y="30406"/>
                  <a:pt x="558782" y="18254"/>
                </a:cubicBezTo>
                <a:cubicBezTo>
                  <a:pt x="555744" y="12177"/>
                  <a:pt x="554985" y="6861"/>
                  <a:pt x="556124" y="2683"/>
                </a:cubicBezTo>
                <a:close/>
                <a:moveTo>
                  <a:pt x="189731" y="0"/>
                </a:moveTo>
                <a:lnTo>
                  <a:pt x="223240" y="0"/>
                </a:lnTo>
                <a:lnTo>
                  <a:pt x="224224" y="5342"/>
                </a:lnTo>
                <a:cubicBezTo>
                  <a:pt x="222326" y="9899"/>
                  <a:pt x="218528" y="13697"/>
                  <a:pt x="215490" y="15216"/>
                </a:cubicBezTo>
                <a:cubicBezTo>
                  <a:pt x="209414" y="18254"/>
                  <a:pt x="197261" y="21292"/>
                  <a:pt x="191185" y="914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3BAEE9A-707A-D149-F9BE-3CE2C8692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69387" y="5798001"/>
            <a:ext cx="2485581" cy="1059999"/>
          </a:xfrm>
          <a:custGeom>
            <a:avLst/>
            <a:gdLst>
              <a:gd name="connsiteX0" fmla="*/ 1553968 w 2449768"/>
              <a:gd name="connsiteY0" fmla="*/ 1045598 h 1050628"/>
              <a:gd name="connsiteX1" fmla="*/ 1561623 w 2449768"/>
              <a:gd name="connsiteY1" fmla="*/ 1050628 h 1050628"/>
              <a:gd name="connsiteX2" fmla="*/ 1540857 w 2449768"/>
              <a:gd name="connsiteY2" fmla="*/ 1050628 h 1050628"/>
              <a:gd name="connsiteX3" fmla="*/ 1542955 w 2449768"/>
              <a:gd name="connsiteY3" fmla="*/ 1048256 h 1050628"/>
              <a:gd name="connsiteX4" fmla="*/ 1553968 w 2449768"/>
              <a:gd name="connsiteY4" fmla="*/ 1045598 h 1050628"/>
              <a:gd name="connsiteX5" fmla="*/ 490647 w 2449768"/>
              <a:gd name="connsiteY5" fmla="*/ 1036483 h 1050628"/>
              <a:gd name="connsiteX6" fmla="*/ 503939 w 2449768"/>
              <a:gd name="connsiteY6" fmla="*/ 1045217 h 1050628"/>
              <a:gd name="connsiteX7" fmla="*/ 505485 w 2449768"/>
              <a:gd name="connsiteY7" fmla="*/ 1050628 h 1050628"/>
              <a:gd name="connsiteX8" fmla="*/ 470645 w 2449768"/>
              <a:gd name="connsiteY8" fmla="*/ 1050628 h 1050628"/>
              <a:gd name="connsiteX9" fmla="*/ 469761 w 2449768"/>
              <a:gd name="connsiteY9" fmla="*/ 1046736 h 1050628"/>
              <a:gd name="connsiteX10" fmla="*/ 479634 w 2449768"/>
              <a:gd name="connsiteY10" fmla="*/ 1039141 h 1050628"/>
              <a:gd name="connsiteX11" fmla="*/ 490647 w 2449768"/>
              <a:gd name="connsiteY11" fmla="*/ 1036483 h 1050628"/>
              <a:gd name="connsiteX12" fmla="*/ 326591 w 2449768"/>
              <a:gd name="connsiteY12" fmla="*/ 1030407 h 1050628"/>
              <a:gd name="connsiteX13" fmla="*/ 339883 w 2449768"/>
              <a:gd name="connsiteY13" fmla="*/ 1039141 h 1050628"/>
              <a:gd name="connsiteX14" fmla="*/ 341999 w 2449768"/>
              <a:gd name="connsiteY14" fmla="*/ 1050628 h 1050628"/>
              <a:gd name="connsiteX15" fmla="*/ 308260 w 2449768"/>
              <a:gd name="connsiteY15" fmla="*/ 1050628 h 1050628"/>
              <a:gd name="connsiteX16" fmla="*/ 306844 w 2449768"/>
              <a:gd name="connsiteY16" fmla="*/ 1042939 h 1050628"/>
              <a:gd name="connsiteX17" fmla="*/ 315578 w 2449768"/>
              <a:gd name="connsiteY17" fmla="*/ 1033065 h 1050628"/>
              <a:gd name="connsiteX18" fmla="*/ 326591 w 2449768"/>
              <a:gd name="connsiteY18" fmla="*/ 1030407 h 1050628"/>
              <a:gd name="connsiteX19" fmla="*/ 20886 w 2449768"/>
              <a:gd name="connsiteY19" fmla="*/ 1026229 h 1050628"/>
              <a:gd name="connsiteX20" fmla="*/ 33039 w 2449768"/>
              <a:gd name="connsiteY20" fmla="*/ 1036103 h 1050628"/>
              <a:gd name="connsiteX21" fmla="*/ 36837 w 2449768"/>
              <a:gd name="connsiteY21" fmla="*/ 1049395 h 1050628"/>
              <a:gd name="connsiteX22" fmla="*/ 35731 w 2449768"/>
              <a:gd name="connsiteY22" fmla="*/ 1050628 h 1050628"/>
              <a:gd name="connsiteX23" fmla="*/ 1976 w 2449768"/>
              <a:gd name="connsiteY23" fmla="*/ 1050628 h 1050628"/>
              <a:gd name="connsiteX24" fmla="*/ 0 w 2449768"/>
              <a:gd name="connsiteY24" fmla="*/ 1039901 h 1050628"/>
              <a:gd name="connsiteX25" fmla="*/ 8734 w 2449768"/>
              <a:gd name="connsiteY25" fmla="*/ 1030027 h 1050628"/>
              <a:gd name="connsiteX26" fmla="*/ 20886 w 2449768"/>
              <a:gd name="connsiteY26" fmla="*/ 1026229 h 1050628"/>
              <a:gd name="connsiteX27" fmla="*/ 2100819 w 2449768"/>
              <a:gd name="connsiteY27" fmla="*/ 1024331 h 1050628"/>
              <a:gd name="connsiteX28" fmla="*/ 2114111 w 2449768"/>
              <a:gd name="connsiteY28" fmla="*/ 1033065 h 1050628"/>
              <a:gd name="connsiteX29" fmla="*/ 2117909 w 2449768"/>
              <a:gd name="connsiteY29" fmla="*/ 1046357 h 1050628"/>
              <a:gd name="connsiteX30" fmla="*/ 2114079 w 2449768"/>
              <a:gd name="connsiteY30" fmla="*/ 1050628 h 1050628"/>
              <a:gd name="connsiteX31" fmla="*/ 2083616 w 2449768"/>
              <a:gd name="connsiteY31" fmla="*/ 1050628 h 1050628"/>
              <a:gd name="connsiteX32" fmla="*/ 2081072 w 2449768"/>
              <a:gd name="connsiteY32" fmla="*/ 1035724 h 1050628"/>
              <a:gd name="connsiteX33" fmla="*/ 2089806 w 2449768"/>
              <a:gd name="connsiteY33" fmla="*/ 1026989 h 1050628"/>
              <a:gd name="connsiteX34" fmla="*/ 2100819 w 2449768"/>
              <a:gd name="connsiteY34" fmla="*/ 1024331 h 1050628"/>
              <a:gd name="connsiteX35" fmla="*/ 1192439 w 2449768"/>
              <a:gd name="connsiteY35" fmla="*/ 1024331 h 1050628"/>
              <a:gd name="connsiteX36" fmla="*/ 1205731 w 2449768"/>
              <a:gd name="connsiteY36" fmla="*/ 1033065 h 1050628"/>
              <a:gd name="connsiteX37" fmla="*/ 1209529 w 2449768"/>
              <a:gd name="connsiteY37" fmla="*/ 1046357 h 1050628"/>
              <a:gd name="connsiteX38" fmla="*/ 1205699 w 2449768"/>
              <a:gd name="connsiteY38" fmla="*/ 1050628 h 1050628"/>
              <a:gd name="connsiteX39" fmla="*/ 1175227 w 2449768"/>
              <a:gd name="connsiteY39" fmla="*/ 1050628 h 1050628"/>
              <a:gd name="connsiteX40" fmla="*/ 1172692 w 2449768"/>
              <a:gd name="connsiteY40" fmla="*/ 1036863 h 1050628"/>
              <a:gd name="connsiteX41" fmla="*/ 1181426 w 2449768"/>
              <a:gd name="connsiteY41" fmla="*/ 1026989 h 1050628"/>
              <a:gd name="connsiteX42" fmla="*/ 1192439 w 2449768"/>
              <a:gd name="connsiteY42" fmla="*/ 1024331 h 1050628"/>
              <a:gd name="connsiteX43" fmla="*/ 788376 w 2449768"/>
              <a:gd name="connsiteY43" fmla="*/ 1024331 h 1050628"/>
              <a:gd name="connsiteX44" fmla="*/ 801668 w 2449768"/>
              <a:gd name="connsiteY44" fmla="*/ 1033065 h 1050628"/>
              <a:gd name="connsiteX45" fmla="*/ 805466 w 2449768"/>
              <a:gd name="connsiteY45" fmla="*/ 1046357 h 1050628"/>
              <a:gd name="connsiteX46" fmla="*/ 801636 w 2449768"/>
              <a:gd name="connsiteY46" fmla="*/ 1050628 h 1050628"/>
              <a:gd name="connsiteX47" fmla="*/ 771181 w 2449768"/>
              <a:gd name="connsiteY47" fmla="*/ 1050628 h 1050628"/>
              <a:gd name="connsiteX48" fmla="*/ 768629 w 2449768"/>
              <a:gd name="connsiteY48" fmla="*/ 1034584 h 1050628"/>
              <a:gd name="connsiteX49" fmla="*/ 777363 w 2449768"/>
              <a:gd name="connsiteY49" fmla="*/ 1026989 h 1050628"/>
              <a:gd name="connsiteX50" fmla="*/ 788376 w 2449768"/>
              <a:gd name="connsiteY50" fmla="*/ 1024331 h 1050628"/>
              <a:gd name="connsiteX51" fmla="*/ 138231 w 2449768"/>
              <a:gd name="connsiteY51" fmla="*/ 1024331 h 1050628"/>
              <a:gd name="connsiteX52" fmla="*/ 151523 w 2449768"/>
              <a:gd name="connsiteY52" fmla="*/ 1033065 h 1050628"/>
              <a:gd name="connsiteX53" fmla="*/ 154181 w 2449768"/>
              <a:gd name="connsiteY53" fmla="*/ 1047496 h 1050628"/>
              <a:gd name="connsiteX54" fmla="*/ 151411 w 2449768"/>
              <a:gd name="connsiteY54" fmla="*/ 1050628 h 1050628"/>
              <a:gd name="connsiteX55" fmla="*/ 121019 w 2449768"/>
              <a:gd name="connsiteY55" fmla="*/ 1050628 h 1050628"/>
              <a:gd name="connsiteX56" fmla="*/ 118484 w 2449768"/>
              <a:gd name="connsiteY56" fmla="*/ 1036863 h 1050628"/>
              <a:gd name="connsiteX57" fmla="*/ 127218 w 2449768"/>
              <a:gd name="connsiteY57" fmla="*/ 1026989 h 1050628"/>
              <a:gd name="connsiteX58" fmla="*/ 138231 w 2449768"/>
              <a:gd name="connsiteY58" fmla="*/ 1024331 h 1050628"/>
              <a:gd name="connsiteX59" fmla="*/ 894709 w 2449768"/>
              <a:gd name="connsiteY59" fmla="*/ 1021293 h 1050628"/>
              <a:gd name="connsiteX60" fmla="*/ 908001 w 2449768"/>
              <a:gd name="connsiteY60" fmla="*/ 1030027 h 1050628"/>
              <a:gd name="connsiteX61" fmla="*/ 911799 w 2449768"/>
              <a:gd name="connsiteY61" fmla="*/ 1043319 h 1050628"/>
              <a:gd name="connsiteX62" fmla="*/ 905246 w 2449768"/>
              <a:gd name="connsiteY62" fmla="*/ 1050628 h 1050628"/>
              <a:gd name="connsiteX63" fmla="*/ 880920 w 2449768"/>
              <a:gd name="connsiteY63" fmla="*/ 1050628 h 1050628"/>
              <a:gd name="connsiteX64" fmla="*/ 877620 w 2449768"/>
              <a:gd name="connsiteY64" fmla="*/ 1048256 h 1050628"/>
              <a:gd name="connsiteX65" fmla="*/ 883696 w 2449768"/>
              <a:gd name="connsiteY65" fmla="*/ 1023951 h 1050628"/>
              <a:gd name="connsiteX66" fmla="*/ 894709 w 2449768"/>
              <a:gd name="connsiteY66" fmla="*/ 1021293 h 1050628"/>
              <a:gd name="connsiteX67" fmla="*/ 694197 w 2449768"/>
              <a:gd name="connsiteY67" fmla="*/ 1021293 h 1050628"/>
              <a:gd name="connsiteX68" fmla="*/ 707488 w 2449768"/>
              <a:gd name="connsiteY68" fmla="*/ 1030027 h 1050628"/>
              <a:gd name="connsiteX69" fmla="*/ 711286 w 2449768"/>
              <a:gd name="connsiteY69" fmla="*/ 1043319 h 1050628"/>
              <a:gd name="connsiteX70" fmla="*/ 704733 w 2449768"/>
              <a:gd name="connsiteY70" fmla="*/ 1050628 h 1050628"/>
              <a:gd name="connsiteX71" fmla="*/ 680408 w 2449768"/>
              <a:gd name="connsiteY71" fmla="*/ 1050628 h 1050628"/>
              <a:gd name="connsiteX72" fmla="*/ 677108 w 2449768"/>
              <a:gd name="connsiteY72" fmla="*/ 1048256 h 1050628"/>
              <a:gd name="connsiteX73" fmla="*/ 683184 w 2449768"/>
              <a:gd name="connsiteY73" fmla="*/ 1023951 h 1050628"/>
              <a:gd name="connsiteX74" fmla="*/ 694197 w 2449768"/>
              <a:gd name="connsiteY74" fmla="*/ 1021293 h 1050628"/>
              <a:gd name="connsiteX75" fmla="*/ 596979 w 2449768"/>
              <a:gd name="connsiteY75" fmla="*/ 1021293 h 1050628"/>
              <a:gd name="connsiteX76" fmla="*/ 610271 w 2449768"/>
              <a:gd name="connsiteY76" fmla="*/ 1030027 h 1050628"/>
              <a:gd name="connsiteX77" fmla="*/ 614069 w 2449768"/>
              <a:gd name="connsiteY77" fmla="*/ 1043319 h 1050628"/>
              <a:gd name="connsiteX78" fmla="*/ 607516 w 2449768"/>
              <a:gd name="connsiteY78" fmla="*/ 1050628 h 1050628"/>
              <a:gd name="connsiteX79" fmla="*/ 583190 w 2449768"/>
              <a:gd name="connsiteY79" fmla="*/ 1050628 h 1050628"/>
              <a:gd name="connsiteX80" fmla="*/ 579890 w 2449768"/>
              <a:gd name="connsiteY80" fmla="*/ 1048256 h 1050628"/>
              <a:gd name="connsiteX81" fmla="*/ 585966 w 2449768"/>
              <a:gd name="connsiteY81" fmla="*/ 1023951 h 1050628"/>
              <a:gd name="connsiteX82" fmla="*/ 596979 w 2449768"/>
              <a:gd name="connsiteY82" fmla="*/ 1021293 h 1050628"/>
              <a:gd name="connsiteX83" fmla="*/ 1086106 w 2449768"/>
              <a:gd name="connsiteY83" fmla="*/ 1015217 h 1050628"/>
              <a:gd name="connsiteX84" fmla="*/ 1099398 w 2449768"/>
              <a:gd name="connsiteY84" fmla="*/ 1023951 h 1050628"/>
              <a:gd name="connsiteX85" fmla="*/ 1093322 w 2449768"/>
              <a:gd name="connsiteY85" fmla="*/ 1048256 h 1050628"/>
              <a:gd name="connsiteX86" fmla="*/ 1082478 w 2449768"/>
              <a:gd name="connsiteY86" fmla="*/ 1050628 h 1050628"/>
              <a:gd name="connsiteX87" fmla="*/ 1080771 w 2449768"/>
              <a:gd name="connsiteY87" fmla="*/ 1050628 h 1050628"/>
              <a:gd name="connsiteX88" fmla="*/ 1069017 w 2449768"/>
              <a:gd name="connsiteY88" fmla="*/ 1042180 h 1050628"/>
              <a:gd name="connsiteX89" fmla="*/ 1075093 w 2449768"/>
              <a:gd name="connsiteY89" fmla="*/ 1017875 h 1050628"/>
              <a:gd name="connsiteX90" fmla="*/ 1086106 w 2449768"/>
              <a:gd name="connsiteY90" fmla="*/ 1015217 h 1050628"/>
              <a:gd name="connsiteX91" fmla="*/ 1313961 w 2449768"/>
              <a:gd name="connsiteY91" fmla="*/ 1009141 h 1050628"/>
              <a:gd name="connsiteX92" fmla="*/ 1327253 w 2449768"/>
              <a:gd name="connsiteY92" fmla="*/ 1017875 h 1050628"/>
              <a:gd name="connsiteX93" fmla="*/ 1321177 w 2449768"/>
              <a:gd name="connsiteY93" fmla="*/ 1042180 h 1050628"/>
              <a:gd name="connsiteX94" fmla="*/ 1296872 w 2449768"/>
              <a:gd name="connsiteY94" fmla="*/ 1036104 h 1050628"/>
              <a:gd name="connsiteX95" fmla="*/ 1302948 w 2449768"/>
              <a:gd name="connsiteY95" fmla="*/ 1011799 h 1050628"/>
              <a:gd name="connsiteX96" fmla="*/ 1313961 w 2449768"/>
              <a:gd name="connsiteY96" fmla="*/ 1009141 h 1050628"/>
              <a:gd name="connsiteX97" fmla="*/ 2337788 w 2449768"/>
              <a:gd name="connsiteY97" fmla="*/ 996989 h 1050628"/>
              <a:gd name="connsiteX98" fmla="*/ 2351080 w 2449768"/>
              <a:gd name="connsiteY98" fmla="*/ 1005723 h 1050628"/>
              <a:gd name="connsiteX99" fmla="*/ 2345004 w 2449768"/>
              <a:gd name="connsiteY99" fmla="*/ 1030028 h 1050628"/>
              <a:gd name="connsiteX100" fmla="*/ 2320699 w 2449768"/>
              <a:gd name="connsiteY100" fmla="*/ 1023952 h 1050628"/>
              <a:gd name="connsiteX101" fmla="*/ 2326775 w 2449768"/>
              <a:gd name="connsiteY101" fmla="*/ 999647 h 1050628"/>
              <a:gd name="connsiteX102" fmla="*/ 2337788 w 2449768"/>
              <a:gd name="connsiteY102" fmla="*/ 996989 h 1050628"/>
              <a:gd name="connsiteX103" fmla="*/ 1429407 w 2449768"/>
              <a:gd name="connsiteY103" fmla="*/ 990912 h 1050628"/>
              <a:gd name="connsiteX104" fmla="*/ 1442699 w 2449768"/>
              <a:gd name="connsiteY104" fmla="*/ 999646 h 1050628"/>
              <a:gd name="connsiteX105" fmla="*/ 1436623 w 2449768"/>
              <a:gd name="connsiteY105" fmla="*/ 1023951 h 1050628"/>
              <a:gd name="connsiteX106" fmla="*/ 1412318 w 2449768"/>
              <a:gd name="connsiteY106" fmla="*/ 1017875 h 1050628"/>
              <a:gd name="connsiteX107" fmla="*/ 1418394 w 2449768"/>
              <a:gd name="connsiteY107" fmla="*/ 993570 h 1050628"/>
              <a:gd name="connsiteX108" fmla="*/ 1429407 w 2449768"/>
              <a:gd name="connsiteY108" fmla="*/ 990912 h 1050628"/>
              <a:gd name="connsiteX109" fmla="*/ 1672452 w 2449768"/>
              <a:gd name="connsiteY109" fmla="*/ 987874 h 1050628"/>
              <a:gd name="connsiteX110" fmla="*/ 1685744 w 2449768"/>
              <a:gd name="connsiteY110" fmla="*/ 996608 h 1050628"/>
              <a:gd name="connsiteX111" fmla="*/ 1679668 w 2449768"/>
              <a:gd name="connsiteY111" fmla="*/ 1020913 h 1050628"/>
              <a:gd name="connsiteX112" fmla="*/ 1655363 w 2449768"/>
              <a:gd name="connsiteY112" fmla="*/ 1014837 h 1050628"/>
              <a:gd name="connsiteX113" fmla="*/ 1661439 w 2449768"/>
              <a:gd name="connsiteY113" fmla="*/ 990532 h 1050628"/>
              <a:gd name="connsiteX114" fmla="*/ 1672452 w 2449768"/>
              <a:gd name="connsiteY114" fmla="*/ 987874 h 1050628"/>
              <a:gd name="connsiteX115" fmla="*/ 1803089 w 2449768"/>
              <a:gd name="connsiteY115" fmla="*/ 975722 h 1050628"/>
              <a:gd name="connsiteX116" fmla="*/ 1816381 w 2449768"/>
              <a:gd name="connsiteY116" fmla="*/ 984456 h 1050628"/>
              <a:gd name="connsiteX117" fmla="*/ 1810305 w 2449768"/>
              <a:gd name="connsiteY117" fmla="*/ 1008761 h 1050628"/>
              <a:gd name="connsiteX118" fmla="*/ 1786000 w 2449768"/>
              <a:gd name="connsiteY118" fmla="*/ 1002685 h 1050628"/>
              <a:gd name="connsiteX119" fmla="*/ 1792076 w 2449768"/>
              <a:gd name="connsiteY119" fmla="*/ 978380 h 1050628"/>
              <a:gd name="connsiteX120" fmla="*/ 1803089 w 2449768"/>
              <a:gd name="connsiteY120" fmla="*/ 975722 h 1050628"/>
              <a:gd name="connsiteX121" fmla="*/ 2030944 w 2449768"/>
              <a:gd name="connsiteY121" fmla="*/ 969646 h 1050628"/>
              <a:gd name="connsiteX122" fmla="*/ 2044236 w 2449768"/>
              <a:gd name="connsiteY122" fmla="*/ 978380 h 1050628"/>
              <a:gd name="connsiteX123" fmla="*/ 2038160 w 2449768"/>
              <a:gd name="connsiteY123" fmla="*/ 1002685 h 1050628"/>
              <a:gd name="connsiteX124" fmla="*/ 2013855 w 2449768"/>
              <a:gd name="connsiteY124" fmla="*/ 996609 h 1050628"/>
              <a:gd name="connsiteX125" fmla="*/ 2019931 w 2449768"/>
              <a:gd name="connsiteY125" fmla="*/ 972304 h 1050628"/>
              <a:gd name="connsiteX126" fmla="*/ 2030944 w 2449768"/>
              <a:gd name="connsiteY126" fmla="*/ 969646 h 1050628"/>
              <a:gd name="connsiteX127" fmla="*/ 405581 w 2449768"/>
              <a:gd name="connsiteY127" fmla="*/ 966608 h 1050628"/>
              <a:gd name="connsiteX128" fmla="*/ 418873 w 2449768"/>
              <a:gd name="connsiteY128" fmla="*/ 975342 h 1050628"/>
              <a:gd name="connsiteX129" fmla="*/ 412797 w 2449768"/>
              <a:gd name="connsiteY129" fmla="*/ 999647 h 1050628"/>
              <a:gd name="connsiteX130" fmla="*/ 388492 w 2449768"/>
              <a:gd name="connsiteY130" fmla="*/ 993571 h 1050628"/>
              <a:gd name="connsiteX131" fmla="*/ 394568 w 2449768"/>
              <a:gd name="connsiteY131" fmla="*/ 969266 h 1050628"/>
              <a:gd name="connsiteX132" fmla="*/ 405581 w 2449768"/>
              <a:gd name="connsiteY132" fmla="*/ 966608 h 1050628"/>
              <a:gd name="connsiteX133" fmla="*/ 2225380 w 2449768"/>
              <a:gd name="connsiteY133" fmla="*/ 957494 h 1050628"/>
              <a:gd name="connsiteX134" fmla="*/ 2238671 w 2449768"/>
              <a:gd name="connsiteY134" fmla="*/ 966228 h 1050628"/>
              <a:gd name="connsiteX135" fmla="*/ 2232595 w 2449768"/>
              <a:gd name="connsiteY135" fmla="*/ 990533 h 1050628"/>
              <a:gd name="connsiteX136" fmla="*/ 2208290 w 2449768"/>
              <a:gd name="connsiteY136" fmla="*/ 984457 h 1050628"/>
              <a:gd name="connsiteX137" fmla="*/ 2214366 w 2449768"/>
              <a:gd name="connsiteY137" fmla="*/ 960152 h 1050628"/>
              <a:gd name="connsiteX138" fmla="*/ 2225380 w 2449768"/>
              <a:gd name="connsiteY138" fmla="*/ 957494 h 1050628"/>
              <a:gd name="connsiteX139" fmla="*/ 1927649 w 2449768"/>
              <a:gd name="connsiteY139" fmla="*/ 954456 h 1050628"/>
              <a:gd name="connsiteX140" fmla="*/ 1940941 w 2449768"/>
              <a:gd name="connsiteY140" fmla="*/ 963190 h 1050628"/>
              <a:gd name="connsiteX141" fmla="*/ 1934865 w 2449768"/>
              <a:gd name="connsiteY141" fmla="*/ 987495 h 1050628"/>
              <a:gd name="connsiteX142" fmla="*/ 1910560 w 2449768"/>
              <a:gd name="connsiteY142" fmla="*/ 981419 h 1050628"/>
              <a:gd name="connsiteX143" fmla="*/ 1916636 w 2449768"/>
              <a:gd name="connsiteY143" fmla="*/ 957114 h 1050628"/>
              <a:gd name="connsiteX144" fmla="*/ 1927649 w 2449768"/>
              <a:gd name="connsiteY144" fmla="*/ 954456 h 1050628"/>
              <a:gd name="connsiteX145" fmla="*/ 244564 w 2449768"/>
              <a:gd name="connsiteY145" fmla="*/ 954456 h 1050628"/>
              <a:gd name="connsiteX146" fmla="*/ 257856 w 2449768"/>
              <a:gd name="connsiteY146" fmla="*/ 963190 h 1050628"/>
              <a:gd name="connsiteX147" fmla="*/ 251780 w 2449768"/>
              <a:gd name="connsiteY147" fmla="*/ 987495 h 1050628"/>
              <a:gd name="connsiteX148" fmla="*/ 227475 w 2449768"/>
              <a:gd name="connsiteY148" fmla="*/ 981419 h 1050628"/>
              <a:gd name="connsiteX149" fmla="*/ 233551 w 2449768"/>
              <a:gd name="connsiteY149" fmla="*/ 957114 h 1050628"/>
              <a:gd name="connsiteX150" fmla="*/ 244564 w 2449768"/>
              <a:gd name="connsiteY150" fmla="*/ 954456 h 1050628"/>
              <a:gd name="connsiteX151" fmla="*/ 2431968 w 2449768"/>
              <a:gd name="connsiteY151" fmla="*/ 951418 h 1050628"/>
              <a:gd name="connsiteX152" fmla="*/ 2445260 w 2449768"/>
              <a:gd name="connsiteY152" fmla="*/ 960152 h 1050628"/>
              <a:gd name="connsiteX153" fmla="*/ 2439184 w 2449768"/>
              <a:gd name="connsiteY153" fmla="*/ 984457 h 1050628"/>
              <a:gd name="connsiteX154" fmla="*/ 2414879 w 2449768"/>
              <a:gd name="connsiteY154" fmla="*/ 978381 h 1050628"/>
              <a:gd name="connsiteX155" fmla="*/ 2420955 w 2449768"/>
              <a:gd name="connsiteY155" fmla="*/ 954076 h 1050628"/>
              <a:gd name="connsiteX156" fmla="*/ 2431968 w 2449768"/>
              <a:gd name="connsiteY156" fmla="*/ 951418 h 1050628"/>
              <a:gd name="connsiteX157" fmla="*/ 1553968 w 2449768"/>
              <a:gd name="connsiteY157" fmla="*/ 948380 h 1050628"/>
              <a:gd name="connsiteX158" fmla="*/ 1567259 w 2449768"/>
              <a:gd name="connsiteY158" fmla="*/ 957114 h 1050628"/>
              <a:gd name="connsiteX159" fmla="*/ 1561183 w 2449768"/>
              <a:gd name="connsiteY159" fmla="*/ 981419 h 1050628"/>
              <a:gd name="connsiteX160" fmla="*/ 1536879 w 2449768"/>
              <a:gd name="connsiteY160" fmla="*/ 975343 h 1050628"/>
              <a:gd name="connsiteX161" fmla="*/ 1542955 w 2449768"/>
              <a:gd name="connsiteY161" fmla="*/ 951038 h 1050628"/>
              <a:gd name="connsiteX162" fmla="*/ 1553968 w 2449768"/>
              <a:gd name="connsiteY162" fmla="*/ 948380 h 1050628"/>
              <a:gd name="connsiteX163" fmla="*/ 1222819 w 2449768"/>
              <a:gd name="connsiteY163" fmla="*/ 933189 h 1050628"/>
              <a:gd name="connsiteX164" fmla="*/ 1236111 w 2449768"/>
              <a:gd name="connsiteY164" fmla="*/ 941923 h 1050628"/>
              <a:gd name="connsiteX165" fmla="*/ 1230035 w 2449768"/>
              <a:gd name="connsiteY165" fmla="*/ 966228 h 1050628"/>
              <a:gd name="connsiteX166" fmla="*/ 1205730 w 2449768"/>
              <a:gd name="connsiteY166" fmla="*/ 960152 h 1050628"/>
              <a:gd name="connsiteX167" fmla="*/ 1211806 w 2449768"/>
              <a:gd name="connsiteY167" fmla="*/ 935847 h 1050628"/>
              <a:gd name="connsiteX168" fmla="*/ 1222819 w 2449768"/>
              <a:gd name="connsiteY168" fmla="*/ 933189 h 1050628"/>
              <a:gd name="connsiteX169" fmla="*/ 1031421 w 2449768"/>
              <a:gd name="connsiteY169" fmla="*/ 930151 h 1050628"/>
              <a:gd name="connsiteX170" fmla="*/ 1044713 w 2449768"/>
              <a:gd name="connsiteY170" fmla="*/ 938885 h 1050628"/>
              <a:gd name="connsiteX171" fmla="*/ 1038637 w 2449768"/>
              <a:gd name="connsiteY171" fmla="*/ 963190 h 1050628"/>
              <a:gd name="connsiteX172" fmla="*/ 1014332 w 2449768"/>
              <a:gd name="connsiteY172" fmla="*/ 957114 h 1050628"/>
              <a:gd name="connsiteX173" fmla="*/ 1020408 w 2449768"/>
              <a:gd name="connsiteY173" fmla="*/ 932809 h 1050628"/>
              <a:gd name="connsiteX174" fmla="*/ 1031421 w 2449768"/>
              <a:gd name="connsiteY174" fmla="*/ 930151 h 1050628"/>
              <a:gd name="connsiteX175" fmla="*/ 931165 w 2449768"/>
              <a:gd name="connsiteY175" fmla="*/ 930151 h 1050628"/>
              <a:gd name="connsiteX176" fmla="*/ 944457 w 2449768"/>
              <a:gd name="connsiteY176" fmla="*/ 938885 h 1050628"/>
              <a:gd name="connsiteX177" fmla="*/ 938381 w 2449768"/>
              <a:gd name="connsiteY177" fmla="*/ 963190 h 1050628"/>
              <a:gd name="connsiteX178" fmla="*/ 914076 w 2449768"/>
              <a:gd name="connsiteY178" fmla="*/ 957114 h 1050628"/>
              <a:gd name="connsiteX179" fmla="*/ 920152 w 2449768"/>
              <a:gd name="connsiteY179" fmla="*/ 932809 h 1050628"/>
              <a:gd name="connsiteX180" fmla="*/ 931165 w 2449768"/>
              <a:gd name="connsiteY180" fmla="*/ 930151 h 1050628"/>
              <a:gd name="connsiteX181" fmla="*/ 123041 w 2449768"/>
              <a:gd name="connsiteY181" fmla="*/ 930151 h 1050628"/>
              <a:gd name="connsiteX182" fmla="*/ 136333 w 2449768"/>
              <a:gd name="connsiteY182" fmla="*/ 938885 h 1050628"/>
              <a:gd name="connsiteX183" fmla="*/ 130257 w 2449768"/>
              <a:gd name="connsiteY183" fmla="*/ 963190 h 1050628"/>
              <a:gd name="connsiteX184" fmla="*/ 105952 w 2449768"/>
              <a:gd name="connsiteY184" fmla="*/ 957114 h 1050628"/>
              <a:gd name="connsiteX185" fmla="*/ 112028 w 2449768"/>
              <a:gd name="connsiteY185" fmla="*/ 932809 h 1050628"/>
              <a:gd name="connsiteX186" fmla="*/ 123041 w 2449768"/>
              <a:gd name="connsiteY186" fmla="*/ 930151 h 1050628"/>
              <a:gd name="connsiteX187" fmla="*/ 524065 w 2449768"/>
              <a:gd name="connsiteY187" fmla="*/ 917999 h 1050628"/>
              <a:gd name="connsiteX188" fmla="*/ 537357 w 2449768"/>
              <a:gd name="connsiteY188" fmla="*/ 926733 h 1050628"/>
              <a:gd name="connsiteX189" fmla="*/ 531281 w 2449768"/>
              <a:gd name="connsiteY189" fmla="*/ 951038 h 1050628"/>
              <a:gd name="connsiteX190" fmla="*/ 506976 w 2449768"/>
              <a:gd name="connsiteY190" fmla="*/ 944962 h 1050628"/>
              <a:gd name="connsiteX191" fmla="*/ 513052 w 2449768"/>
              <a:gd name="connsiteY191" fmla="*/ 920657 h 1050628"/>
              <a:gd name="connsiteX192" fmla="*/ 524065 w 2449768"/>
              <a:gd name="connsiteY192" fmla="*/ 917999 h 1050628"/>
              <a:gd name="connsiteX193" fmla="*/ 824833 w 2449768"/>
              <a:gd name="connsiteY193" fmla="*/ 911923 h 1050628"/>
              <a:gd name="connsiteX194" fmla="*/ 838125 w 2449768"/>
              <a:gd name="connsiteY194" fmla="*/ 920657 h 1050628"/>
              <a:gd name="connsiteX195" fmla="*/ 832049 w 2449768"/>
              <a:gd name="connsiteY195" fmla="*/ 944962 h 1050628"/>
              <a:gd name="connsiteX196" fmla="*/ 807744 w 2449768"/>
              <a:gd name="connsiteY196" fmla="*/ 938886 h 1050628"/>
              <a:gd name="connsiteX197" fmla="*/ 813820 w 2449768"/>
              <a:gd name="connsiteY197" fmla="*/ 914581 h 1050628"/>
              <a:gd name="connsiteX198" fmla="*/ 824833 w 2449768"/>
              <a:gd name="connsiteY198" fmla="*/ 911923 h 1050628"/>
              <a:gd name="connsiteX199" fmla="*/ 2137276 w 2449768"/>
              <a:gd name="connsiteY199" fmla="*/ 905847 h 1050628"/>
              <a:gd name="connsiteX200" fmla="*/ 2150567 w 2449768"/>
              <a:gd name="connsiteY200" fmla="*/ 914581 h 1050628"/>
              <a:gd name="connsiteX201" fmla="*/ 2144491 w 2449768"/>
              <a:gd name="connsiteY201" fmla="*/ 938886 h 1050628"/>
              <a:gd name="connsiteX202" fmla="*/ 2120187 w 2449768"/>
              <a:gd name="connsiteY202" fmla="*/ 932810 h 1050628"/>
              <a:gd name="connsiteX203" fmla="*/ 2126263 w 2449768"/>
              <a:gd name="connsiteY203" fmla="*/ 908505 h 1050628"/>
              <a:gd name="connsiteX204" fmla="*/ 2137276 w 2449768"/>
              <a:gd name="connsiteY204" fmla="*/ 905847 h 1050628"/>
              <a:gd name="connsiteX205" fmla="*/ 630397 w 2449768"/>
              <a:gd name="connsiteY205" fmla="*/ 905847 h 1050628"/>
              <a:gd name="connsiteX206" fmla="*/ 643689 w 2449768"/>
              <a:gd name="connsiteY206" fmla="*/ 914581 h 1050628"/>
              <a:gd name="connsiteX207" fmla="*/ 637613 w 2449768"/>
              <a:gd name="connsiteY207" fmla="*/ 938886 h 1050628"/>
              <a:gd name="connsiteX208" fmla="*/ 613308 w 2449768"/>
              <a:gd name="connsiteY208" fmla="*/ 932810 h 1050628"/>
              <a:gd name="connsiteX209" fmla="*/ 619384 w 2449768"/>
              <a:gd name="connsiteY209" fmla="*/ 908505 h 1050628"/>
              <a:gd name="connsiteX210" fmla="*/ 630397 w 2449768"/>
              <a:gd name="connsiteY210" fmla="*/ 905847 h 1050628"/>
              <a:gd name="connsiteX211" fmla="*/ 1332189 w 2449768"/>
              <a:gd name="connsiteY211" fmla="*/ 896733 h 1050628"/>
              <a:gd name="connsiteX212" fmla="*/ 1345481 w 2449768"/>
              <a:gd name="connsiteY212" fmla="*/ 905467 h 1050628"/>
              <a:gd name="connsiteX213" fmla="*/ 1339405 w 2449768"/>
              <a:gd name="connsiteY213" fmla="*/ 929772 h 1050628"/>
              <a:gd name="connsiteX214" fmla="*/ 1315100 w 2449768"/>
              <a:gd name="connsiteY214" fmla="*/ 923696 h 1050628"/>
              <a:gd name="connsiteX215" fmla="*/ 1321176 w 2449768"/>
              <a:gd name="connsiteY215" fmla="*/ 899391 h 1050628"/>
              <a:gd name="connsiteX216" fmla="*/ 1332189 w 2449768"/>
              <a:gd name="connsiteY216" fmla="*/ 896733 h 1050628"/>
              <a:gd name="connsiteX217" fmla="*/ 724577 w 2449768"/>
              <a:gd name="connsiteY217" fmla="*/ 890656 h 1050628"/>
              <a:gd name="connsiteX218" fmla="*/ 737869 w 2449768"/>
              <a:gd name="connsiteY218" fmla="*/ 899390 h 1050628"/>
              <a:gd name="connsiteX219" fmla="*/ 731793 w 2449768"/>
              <a:gd name="connsiteY219" fmla="*/ 923695 h 1050628"/>
              <a:gd name="connsiteX220" fmla="*/ 707488 w 2449768"/>
              <a:gd name="connsiteY220" fmla="*/ 917619 h 1050628"/>
              <a:gd name="connsiteX221" fmla="*/ 713564 w 2449768"/>
              <a:gd name="connsiteY221" fmla="*/ 893314 h 1050628"/>
              <a:gd name="connsiteX222" fmla="*/ 724577 w 2449768"/>
              <a:gd name="connsiteY222" fmla="*/ 890656 h 1050628"/>
              <a:gd name="connsiteX223" fmla="*/ 1435484 w 2449768"/>
              <a:gd name="connsiteY223" fmla="*/ 884580 h 1050628"/>
              <a:gd name="connsiteX224" fmla="*/ 1448776 w 2449768"/>
              <a:gd name="connsiteY224" fmla="*/ 893314 h 1050628"/>
              <a:gd name="connsiteX225" fmla="*/ 1442700 w 2449768"/>
              <a:gd name="connsiteY225" fmla="*/ 917619 h 1050628"/>
              <a:gd name="connsiteX226" fmla="*/ 1418395 w 2449768"/>
              <a:gd name="connsiteY226" fmla="*/ 911543 h 1050628"/>
              <a:gd name="connsiteX227" fmla="*/ 1424471 w 2449768"/>
              <a:gd name="connsiteY227" fmla="*/ 887238 h 1050628"/>
              <a:gd name="connsiteX228" fmla="*/ 1435484 w 2449768"/>
              <a:gd name="connsiteY228" fmla="*/ 884580 h 1050628"/>
              <a:gd name="connsiteX229" fmla="*/ 1131677 w 2449768"/>
              <a:gd name="connsiteY229" fmla="*/ 884580 h 1050628"/>
              <a:gd name="connsiteX230" fmla="*/ 1144969 w 2449768"/>
              <a:gd name="connsiteY230" fmla="*/ 893314 h 1050628"/>
              <a:gd name="connsiteX231" fmla="*/ 1138893 w 2449768"/>
              <a:gd name="connsiteY231" fmla="*/ 917619 h 1050628"/>
              <a:gd name="connsiteX232" fmla="*/ 1114588 w 2449768"/>
              <a:gd name="connsiteY232" fmla="*/ 911543 h 1050628"/>
              <a:gd name="connsiteX233" fmla="*/ 1120664 w 2449768"/>
              <a:gd name="connsiteY233" fmla="*/ 887238 h 1050628"/>
              <a:gd name="connsiteX234" fmla="*/ 1131677 w 2449768"/>
              <a:gd name="connsiteY234" fmla="*/ 884580 h 1050628"/>
              <a:gd name="connsiteX235" fmla="*/ 1757518 w 2449768"/>
              <a:gd name="connsiteY235" fmla="*/ 881542 h 1050628"/>
              <a:gd name="connsiteX236" fmla="*/ 1770810 w 2449768"/>
              <a:gd name="connsiteY236" fmla="*/ 890276 h 1050628"/>
              <a:gd name="connsiteX237" fmla="*/ 1764734 w 2449768"/>
              <a:gd name="connsiteY237" fmla="*/ 914581 h 1050628"/>
              <a:gd name="connsiteX238" fmla="*/ 1740429 w 2449768"/>
              <a:gd name="connsiteY238" fmla="*/ 908505 h 1050628"/>
              <a:gd name="connsiteX239" fmla="*/ 1746505 w 2449768"/>
              <a:gd name="connsiteY239" fmla="*/ 884200 h 1050628"/>
              <a:gd name="connsiteX240" fmla="*/ 1757518 w 2449768"/>
              <a:gd name="connsiteY240" fmla="*/ 881542 h 1050628"/>
              <a:gd name="connsiteX241" fmla="*/ 1654224 w 2449768"/>
              <a:gd name="connsiteY241" fmla="*/ 881542 h 1050628"/>
              <a:gd name="connsiteX242" fmla="*/ 1667516 w 2449768"/>
              <a:gd name="connsiteY242" fmla="*/ 890276 h 1050628"/>
              <a:gd name="connsiteX243" fmla="*/ 1661440 w 2449768"/>
              <a:gd name="connsiteY243" fmla="*/ 914581 h 1050628"/>
              <a:gd name="connsiteX244" fmla="*/ 1637135 w 2449768"/>
              <a:gd name="connsiteY244" fmla="*/ 908505 h 1050628"/>
              <a:gd name="connsiteX245" fmla="*/ 1643211 w 2449768"/>
              <a:gd name="connsiteY245" fmla="*/ 884200 h 1050628"/>
              <a:gd name="connsiteX246" fmla="*/ 1654224 w 2449768"/>
              <a:gd name="connsiteY246" fmla="*/ 881542 h 1050628"/>
              <a:gd name="connsiteX247" fmla="*/ 2346903 w 2449768"/>
              <a:gd name="connsiteY247" fmla="*/ 878504 h 1050628"/>
              <a:gd name="connsiteX248" fmla="*/ 2360194 w 2449768"/>
              <a:gd name="connsiteY248" fmla="*/ 887238 h 1050628"/>
              <a:gd name="connsiteX249" fmla="*/ 2354118 w 2449768"/>
              <a:gd name="connsiteY249" fmla="*/ 911543 h 1050628"/>
              <a:gd name="connsiteX250" fmla="*/ 2329813 w 2449768"/>
              <a:gd name="connsiteY250" fmla="*/ 905467 h 1050628"/>
              <a:gd name="connsiteX251" fmla="*/ 2335889 w 2449768"/>
              <a:gd name="connsiteY251" fmla="*/ 881162 h 1050628"/>
              <a:gd name="connsiteX252" fmla="*/ 2346903 w 2449768"/>
              <a:gd name="connsiteY252" fmla="*/ 878504 h 1050628"/>
              <a:gd name="connsiteX253" fmla="*/ 320515 w 2449768"/>
              <a:gd name="connsiteY253" fmla="*/ 872428 h 1050628"/>
              <a:gd name="connsiteX254" fmla="*/ 333807 w 2449768"/>
              <a:gd name="connsiteY254" fmla="*/ 881162 h 1050628"/>
              <a:gd name="connsiteX255" fmla="*/ 327731 w 2449768"/>
              <a:gd name="connsiteY255" fmla="*/ 905467 h 1050628"/>
              <a:gd name="connsiteX256" fmla="*/ 303426 w 2449768"/>
              <a:gd name="connsiteY256" fmla="*/ 899391 h 1050628"/>
              <a:gd name="connsiteX257" fmla="*/ 309502 w 2449768"/>
              <a:gd name="connsiteY257" fmla="*/ 875086 h 1050628"/>
              <a:gd name="connsiteX258" fmla="*/ 320515 w 2449768"/>
              <a:gd name="connsiteY258" fmla="*/ 872428 h 1050628"/>
              <a:gd name="connsiteX259" fmla="*/ 1876003 w 2449768"/>
              <a:gd name="connsiteY259" fmla="*/ 866352 h 1050628"/>
              <a:gd name="connsiteX260" fmla="*/ 1889294 w 2449768"/>
              <a:gd name="connsiteY260" fmla="*/ 875086 h 1050628"/>
              <a:gd name="connsiteX261" fmla="*/ 1883218 w 2449768"/>
              <a:gd name="connsiteY261" fmla="*/ 899391 h 1050628"/>
              <a:gd name="connsiteX262" fmla="*/ 1858913 w 2449768"/>
              <a:gd name="connsiteY262" fmla="*/ 893315 h 1050628"/>
              <a:gd name="connsiteX263" fmla="*/ 1864989 w 2449768"/>
              <a:gd name="connsiteY263" fmla="*/ 869010 h 1050628"/>
              <a:gd name="connsiteX264" fmla="*/ 1876003 w 2449768"/>
              <a:gd name="connsiteY264" fmla="*/ 866352 h 1050628"/>
              <a:gd name="connsiteX265" fmla="*/ 2000563 w 2449768"/>
              <a:gd name="connsiteY265" fmla="*/ 857238 h 1050628"/>
              <a:gd name="connsiteX266" fmla="*/ 2013855 w 2449768"/>
              <a:gd name="connsiteY266" fmla="*/ 865972 h 1050628"/>
              <a:gd name="connsiteX267" fmla="*/ 2007779 w 2449768"/>
              <a:gd name="connsiteY267" fmla="*/ 890277 h 1050628"/>
              <a:gd name="connsiteX268" fmla="*/ 1983474 w 2449768"/>
              <a:gd name="connsiteY268" fmla="*/ 884201 h 1050628"/>
              <a:gd name="connsiteX269" fmla="*/ 1989550 w 2449768"/>
              <a:gd name="connsiteY269" fmla="*/ 859896 h 1050628"/>
              <a:gd name="connsiteX270" fmla="*/ 2000563 w 2449768"/>
              <a:gd name="connsiteY270" fmla="*/ 857238 h 1050628"/>
              <a:gd name="connsiteX271" fmla="*/ 420771 w 2449768"/>
              <a:gd name="connsiteY271" fmla="*/ 857238 h 1050628"/>
              <a:gd name="connsiteX272" fmla="*/ 434062 w 2449768"/>
              <a:gd name="connsiteY272" fmla="*/ 865972 h 1050628"/>
              <a:gd name="connsiteX273" fmla="*/ 427986 w 2449768"/>
              <a:gd name="connsiteY273" fmla="*/ 890277 h 1050628"/>
              <a:gd name="connsiteX274" fmla="*/ 403682 w 2449768"/>
              <a:gd name="connsiteY274" fmla="*/ 884201 h 1050628"/>
              <a:gd name="connsiteX275" fmla="*/ 409758 w 2449768"/>
              <a:gd name="connsiteY275" fmla="*/ 859896 h 1050628"/>
              <a:gd name="connsiteX276" fmla="*/ 420771 w 2449768"/>
              <a:gd name="connsiteY276" fmla="*/ 857238 h 1050628"/>
              <a:gd name="connsiteX277" fmla="*/ 2237532 w 2449768"/>
              <a:gd name="connsiteY277" fmla="*/ 848124 h 1050628"/>
              <a:gd name="connsiteX278" fmla="*/ 2250824 w 2449768"/>
              <a:gd name="connsiteY278" fmla="*/ 856858 h 1050628"/>
              <a:gd name="connsiteX279" fmla="*/ 2244748 w 2449768"/>
              <a:gd name="connsiteY279" fmla="*/ 881163 h 1050628"/>
              <a:gd name="connsiteX280" fmla="*/ 2220443 w 2449768"/>
              <a:gd name="connsiteY280" fmla="*/ 875087 h 1050628"/>
              <a:gd name="connsiteX281" fmla="*/ 2226519 w 2449768"/>
              <a:gd name="connsiteY281" fmla="*/ 850782 h 1050628"/>
              <a:gd name="connsiteX282" fmla="*/ 2237532 w 2449768"/>
              <a:gd name="connsiteY282" fmla="*/ 848124 h 1050628"/>
              <a:gd name="connsiteX283" fmla="*/ 211145 w 2449768"/>
              <a:gd name="connsiteY283" fmla="*/ 848124 h 1050628"/>
              <a:gd name="connsiteX284" fmla="*/ 224436 w 2449768"/>
              <a:gd name="connsiteY284" fmla="*/ 856858 h 1050628"/>
              <a:gd name="connsiteX285" fmla="*/ 218360 w 2449768"/>
              <a:gd name="connsiteY285" fmla="*/ 881163 h 1050628"/>
              <a:gd name="connsiteX286" fmla="*/ 194056 w 2449768"/>
              <a:gd name="connsiteY286" fmla="*/ 875087 h 1050628"/>
              <a:gd name="connsiteX287" fmla="*/ 200132 w 2449768"/>
              <a:gd name="connsiteY287" fmla="*/ 850782 h 1050628"/>
              <a:gd name="connsiteX288" fmla="*/ 211145 w 2449768"/>
              <a:gd name="connsiteY288" fmla="*/ 848124 h 1050628"/>
              <a:gd name="connsiteX289" fmla="*/ 1511435 w 2449768"/>
              <a:gd name="connsiteY289" fmla="*/ 839009 h 1050628"/>
              <a:gd name="connsiteX290" fmla="*/ 1524727 w 2449768"/>
              <a:gd name="connsiteY290" fmla="*/ 847743 h 1050628"/>
              <a:gd name="connsiteX291" fmla="*/ 1518651 w 2449768"/>
              <a:gd name="connsiteY291" fmla="*/ 872048 h 1050628"/>
              <a:gd name="connsiteX292" fmla="*/ 1494346 w 2449768"/>
              <a:gd name="connsiteY292" fmla="*/ 865972 h 1050628"/>
              <a:gd name="connsiteX293" fmla="*/ 1500422 w 2449768"/>
              <a:gd name="connsiteY293" fmla="*/ 841667 h 1050628"/>
              <a:gd name="connsiteX294" fmla="*/ 1511435 w 2449768"/>
              <a:gd name="connsiteY294" fmla="*/ 839009 h 1050628"/>
              <a:gd name="connsiteX295" fmla="*/ 1253200 w 2449768"/>
              <a:gd name="connsiteY295" fmla="*/ 826857 h 1050628"/>
              <a:gd name="connsiteX296" fmla="*/ 1266492 w 2449768"/>
              <a:gd name="connsiteY296" fmla="*/ 835591 h 1050628"/>
              <a:gd name="connsiteX297" fmla="*/ 1260416 w 2449768"/>
              <a:gd name="connsiteY297" fmla="*/ 859896 h 1050628"/>
              <a:gd name="connsiteX298" fmla="*/ 1236111 w 2449768"/>
              <a:gd name="connsiteY298" fmla="*/ 853820 h 1050628"/>
              <a:gd name="connsiteX299" fmla="*/ 1242187 w 2449768"/>
              <a:gd name="connsiteY299" fmla="*/ 829515 h 1050628"/>
              <a:gd name="connsiteX300" fmla="*/ 1253200 w 2449768"/>
              <a:gd name="connsiteY300" fmla="*/ 826857 h 1050628"/>
              <a:gd name="connsiteX301" fmla="*/ 2428930 w 2449768"/>
              <a:gd name="connsiteY301" fmla="*/ 814705 h 1050628"/>
              <a:gd name="connsiteX302" fmla="*/ 2442221 w 2449768"/>
              <a:gd name="connsiteY302" fmla="*/ 823439 h 1050628"/>
              <a:gd name="connsiteX303" fmla="*/ 2436145 w 2449768"/>
              <a:gd name="connsiteY303" fmla="*/ 847744 h 1050628"/>
              <a:gd name="connsiteX304" fmla="*/ 2411841 w 2449768"/>
              <a:gd name="connsiteY304" fmla="*/ 841668 h 1050628"/>
              <a:gd name="connsiteX305" fmla="*/ 2417917 w 2449768"/>
              <a:gd name="connsiteY305" fmla="*/ 817363 h 1050628"/>
              <a:gd name="connsiteX306" fmla="*/ 2428930 w 2449768"/>
              <a:gd name="connsiteY306" fmla="*/ 814705 h 1050628"/>
              <a:gd name="connsiteX307" fmla="*/ 991927 w 2449768"/>
              <a:gd name="connsiteY307" fmla="*/ 814705 h 1050628"/>
              <a:gd name="connsiteX308" fmla="*/ 1005218 w 2449768"/>
              <a:gd name="connsiteY308" fmla="*/ 823439 h 1050628"/>
              <a:gd name="connsiteX309" fmla="*/ 999142 w 2449768"/>
              <a:gd name="connsiteY309" fmla="*/ 847744 h 1050628"/>
              <a:gd name="connsiteX310" fmla="*/ 974838 w 2449768"/>
              <a:gd name="connsiteY310" fmla="*/ 841668 h 1050628"/>
              <a:gd name="connsiteX311" fmla="*/ 980914 w 2449768"/>
              <a:gd name="connsiteY311" fmla="*/ 817363 h 1050628"/>
              <a:gd name="connsiteX312" fmla="*/ 991927 w 2449768"/>
              <a:gd name="connsiteY312" fmla="*/ 814705 h 1050628"/>
              <a:gd name="connsiteX313" fmla="*/ 894709 w 2449768"/>
              <a:gd name="connsiteY313" fmla="*/ 814705 h 1050628"/>
              <a:gd name="connsiteX314" fmla="*/ 908001 w 2449768"/>
              <a:gd name="connsiteY314" fmla="*/ 823439 h 1050628"/>
              <a:gd name="connsiteX315" fmla="*/ 901925 w 2449768"/>
              <a:gd name="connsiteY315" fmla="*/ 847744 h 1050628"/>
              <a:gd name="connsiteX316" fmla="*/ 877620 w 2449768"/>
              <a:gd name="connsiteY316" fmla="*/ 841668 h 1050628"/>
              <a:gd name="connsiteX317" fmla="*/ 883696 w 2449768"/>
              <a:gd name="connsiteY317" fmla="*/ 817363 h 1050628"/>
              <a:gd name="connsiteX318" fmla="*/ 894709 w 2449768"/>
              <a:gd name="connsiteY318" fmla="*/ 814705 h 1050628"/>
              <a:gd name="connsiteX319" fmla="*/ 2088668 w 2449768"/>
              <a:gd name="connsiteY319" fmla="*/ 805591 h 1050628"/>
              <a:gd name="connsiteX320" fmla="*/ 2101959 w 2449768"/>
              <a:gd name="connsiteY320" fmla="*/ 814325 h 1050628"/>
              <a:gd name="connsiteX321" fmla="*/ 2095883 w 2449768"/>
              <a:gd name="connsiteY321" fmla="*/ 838630 h 1050628"/>
              <a:gd name="connsiteX322" fmla="*/ 2071578 w 2449768"/>
              <a:gd name="connsiteY322" fmla="*/ 832554 h 1050628"/>
              <a:gd name="connsiteX323" fmla="*/ 2077654 w 2449768"/>
              <a:gd name="connsiteY323" fmla="*/ 808249 h 1050628"/>
              <a:gd name="connsiteX324" fmla="*/ 2088668 w 2449768"/>
              <a:gd name="connsiteY324" fmla="*/ 805591 h 1050628"/>
              <a:gd name="connsiteX325" fmla="*/ 575712 w 2449768"/>
              <a:gd name="connsiteY325" fmla="*/ 802553 h 1050628"/>
              <a:gd name="connsiteX326" fmla="*/ 589004 w 2449768"/>
              <a:gd name="connsiteY326" fmla="*/ 811287 h 1050628"/>
              <a:gd name="connsiteX327" fmla="*/ 582928 w 2449768"/>
              <a:gd name="connsiteY327" fmla="*/ 835592 h 1050628"/>
              <a:gd name="connsiteX328" fmla="*/ 558623 w 2449768"/>
              <a:gd name="connsiteY328" fmla="*/ 829516 h 1050628"/>
              <a:gd name="connsiteX329" fmla="*/ 564699 w 2449768"/>
              <a:gd name="connsiteY329" fmla="*/ 805211 h 1050628"/>
              <a:gd name="connsiteX330" fmla="*/ 575712 w 2449768"/>
              <a:gd name="connsiteY330" fmla="*/ 802553 h 1050628"/>
              <a:gd name="connsiteX331" fmla="*/ 1602577 w 2449768"/>
              <a:gd name="connsiteY331" fmla="*/ 796477 h 1050628"/>
              <a:gd name="connsiteX332" fmla="*/ 1615869 w 2449768"/>
              <a:gd name="connsiteY332" fmla="*/ 805211 h 1050628"/>
              <a:gd name="connsiteX333" fmla="*/ 1609793 w 2449768"/>
              <a:gd name="connsiteY333" fmla="*/ 829516 h 1050628"/>
              <a:gd name="connsiteX334" fmla="*/ 1585488 w 2449768"/>
              <a:gd name="connsiteY334" fmla="*/ 823440 h 1050628"/>
              <a:gd name="connsiteX335" fmla="*/ 1591564 w 2449768"/>
              <a:gd name="connsiteY335" fmla="*/ 799135 h 1050628"/>
              <a:gd name="connsiteX336" fmla="*/ 1602577 w 2449768"/>
              <a:gd name="connsiteY336" fmla="*/ 796477 h 1050628"/>
              <a:gd name="connsiteX337" fmla="*/ 1104335 w 2449768"/>
              <a:gd name="connsiteY337" fmla="*/ 793438 h 1050628"/>
              <a:gd name="connsiteX338" fmla="*/ 1117627 w 2449768"/>
              <a:gd name="connsiteY338" fmla="*/ 802172 h 1050628"/>
              <a:gd name="connsiteX339" fmla="*/ 1111551 w 2449768"/>
              <a:gd name="connsiteY339" fmla="*/ 826477 h 1050628"/>
              <a:gd name="connsiteX340" fmla="*/ 1087246 w 2449768"/>
              <a:gd name="connsiteY340" fmla="*/ 820401 h 1050628"/>
              <a:gd name="connsiteX341" fmla="*/ 1093322 w 2449768"/>
              <a:gd name="connsiteY341" fmla="*/ 796096 h 1050628"/>
              <a:gd name="connsiteX342" fmla="*/ 1104335 w 2449768"/>
              <a:gd name="connsiteY342" fmla="*/ 793438 h 1050628"/>
              <a:gd name="connsiteX343" fmla="*/ 791415 w 2449768"/>
              <a:gd name="connsiteY343" fmla="*/ 793438 h 1050628"/>
              <a:gd name="connsiteX344" fmla="*/ 804707 w 2449768"/>
              <a:gd name="connsiteY344" fmla="*/ 802172 h 1050628"/>
              <a:gd name="connsiteX345" fmla="*/ 798631 w 2449768"/>
              <a:gd name="connsiteY345" fmla="*/ 826477 h 1050628"/>
              <a:gd name="connsiteX346" fmla="*/ 774326 w 2449768"/>
              <a:gd name="connsiteY346" fmla="*/ 820401 h 1050628"/>
              <a:gd name="connsiteX347" fmla="*/ 780402 w 2449768"/>
              <a:gd name="connsiteY347" fmla="*/ 796096 h 1050628"/>
              <a:gd name="connsiteX348" fmla="*/ 791415 w 2449768"/>
              <a:gd name="connsiteY348" fmla="*/ 793438 h 1050628"/>
              <a:gd name="connsiteX349" fmla="*/ 1371684 w 2449768"/>
              <a:gd name="connsiteY349" fmla="*/ 784324 h 1050628"/>
              <a:gd name="connsiteX350" fmla="*/ 1384976 w 2449768"/>
              <a:gd name="connsiteY350" fmla="*/ 793058 h 1050628"/>
              <a:gd name="connsiteX351" fmla="*/ 1378900 w 2449768"/>
              <a:gd name="connsiteY351" fmla="*/ 817363 h 1050628"/>
              <a:gd name="connsiteX352" fmla="*/ 1354595 w 2449768"/>
              <a:gd name="connsiteY352" fmla="*/ 811287 h 1050628"/>
              <a:gd name="connsiteX353" fmla="*/ 1360671 w 2449768"/>
              <a:gd name="connsiteY353" fmla="*/ 786982 h 1050628"/>
              <a:gd name="connsiteX354" fmla="*/ 1371684 w 2449768"/>
              <a:gd name="connsiteY354" fmla="*/ 784324 h 1050628"/>
              <a:gd name="connsiteX355" fmla="*/ 472418 w 2449768"/>
              <a:gd name="connsiteY355" fmla="*/ 781286 h 1050628"/>
              <a:gd name="connsiteX356" fmla="*/ 485710 w 2449768"/>
              <a:gd name="connsiteY356" fmla="*/ 790020 h 1050628"/>
              <a:gd name="connsiteX357" fmla="*/ 479634 w 2449768"/>
              <a:gd name="connsiteY357" fmla="*/ 814325 h 1050628"/>
              <a:gd name="connsiteX358" fmla="*/ 455329 w 2449768"/>
              <a:gd name="connsiteY358" fmla="*/ 808249 h 1050628"/>
              <a:gd name="connsiteX359" fmla="*/ 461405 w 2449768"/>
              <a:gd name="connsiteY359" fmla="*/ 783944 h 1050628"/>
              <a:gd name="connsiteX360" fmla="*/ 472418 w 2449768"/>
              <a:gd name="connsiteY360" fmla="*/ 781286 h 1050628"/>
              <a:gd name="connsiteX361" fmla="*/ 1803089 w 2449768"/>
              <a:gd name="connsiteY361" fmla="*/ 778248 h 1050628"/>
              <a:gd name="connsiteX362" fmla="*/ 1816381 w 2449768"/>
              <a:gd name="connsiteY362" fmla="*/ 786982 h 1050628"/>
              <a:gd name="connsiteX363" fmla="*/ 1810305 w 2449768"/>
              <a:gd name="connsiteY363" fmla="*/ 811287 h 1050628"/>
              <a:gd name="connsiteX364" fmla="*/ 1786000 w 2449768"/>
              <a:gd name="connsiteY364" fmla="*/ 805211 h 1050628"/>
              <a:gd name="connsiteX365" fmla="*/ 1792076 w 2449768"/>
              <a:gd name="connsiteY365" fmla="*/ 780906 h 1050628"/>
              <a:gd name="connsiteX366" fmla="*/ 1803089 w 2449768"/>
              <a:gd name="connsiteY366" fmla="*/ 778248 h 1050628"/>
              <a:gd name="connsiteX367" fmla="*/ 675968 w 2449768"/>
              <a:gd name="connsiteY367" fmla="*/ 772172 h 1050628"/>
              <a:gd name="connsiteX368" fmla="*/ 689260 w 2449768"/>
              <a:gd name="connsiteY368" fmla="*/ 780906 h 1050628"/>
              <a:gd name="connsiteX369" fmla="*/ 683184 w 2449768"/>
              <a:gd name="connsiteY369" fmla="*/ 805211 h 1050628"/>
              <a:gd name="connsiteX370" fmla="*/ 658879 w 2449768"/>
              <a:gd name="connsiteY370" fmla="*/ 799135 h 1050628"/>
              <a:gd name="connsiteX371" fmla="*/ 664955 w 2449768"/>
              <a:gd name="connsiteY371" fmla="*/ 774830 h 1050628"/>
              <a:gd name="connsiteX372" fmla="*/ 675968 w 2449768"/>
              <a:gd name="connsiteY372" fmla="*/ 772172 h 1050628"/>
              <a:gd name="connsiteX373" fmla="*/ 302287 w 2449768"/>
              <a:gd name="connsiteY373" fmla="*/ 769134 h 1050628"/>
              <a:gd name="connsiteX374" fmla="*/ 315579 w 2449768"/>
              <a:gd name="connsiteY374" fmla="*/ 777868 h 1050628"/>
              <a:gd name="connsiteX375" fmla="*/ 309503 w 2449768"/>
              <a:gd name="connsiteY375" fmla="*/ 802173 h 1050628"/>
              <a:gd name="connsiteX376" fmla="*/ 285198 w 2449768"/>
              <a:gd name="connsiteY376" fmla="*/ 796097 h 1050628"/>
              <a:gd name="connsiteX377" fmla="*/ 291274 w 2449768"/>
              <a:gd name="connsiteY377" fmla="*/ 771792 h 1050628"/>
              <a:gd name="connsiteX378" fmla="*/ 302287 w 2449768"/>
              <a:gd name="connsiteY378" fmla="*/ 769134 h 1050628"/>
              <a:gd name="connsiteX379" fmla="*/ 2313484 w 2449768"/>
              <a:gd name="connsiteY379" fmla="*/ 766096 h 1050628"/>
              <a:gd name="connsiteX380" fmla="*/ 2326775 w 2449768"/>
              <a:gd name="connsiteY380" fmla="*/ 774830 h 1050628"/>
              <a:gd name="connsiteX381" fmla="*/ 2320699 w 2449768"/>
              <a:gd name="connsiteY381" fmla="*/ 799135 h 1050628"/>
              <a:gd name="connsiteX382" fmla="*/ 2296395 w 2449768"/>
              <a:gd name="connsiteY382" fmla="*/ 793059 h 1050628"/>
              <a:gd name="connsiteX383" fmla="*/ 2302471 w 2449768"/>
              <a:gd name="connsiteY383" fmla="*/ 768754 h 1050628"/>
              <a:gd name="connsiteX384" fmla="*/ 2313484 w 2449768"/>
              <a:gd name="connsiteY384" fmla="*/ 766096 h 1050628"/>
              <a:gd name="connsiteX385" fmla="*/ 1921574 w 2449768"/>
              <a:gd name="connsiteY385" fmla="*/ 766096 h 1050628"/>
              <a:gd name="connsiteX386" fmla="*/ 1934865 w 2449768"/>
              <a:gd name="connsiteY386" fmla="*/ 774830 h 1050628"/>
              <a:gd name="connsiteX387" fmla="*/ 1928789 w 2449768"/>
              <a:gd name="connsiteY387" fmla="*/ 799135 h 1050628"/>
              <a:gd name="connsiteX388" fmla="*/ 1904485 w 2449768"/>
              <a:gd name="connsiteY388" fmla="*/ 793059 h 1050628"/>
              <a:gd name="connsiteX389" fmla="*/ 1910561 w 2449768"/>
              <a:gd name="connsiteY389" fmla="*/ 768754 h 1050628"/>
              <a:gd name="connsiteX390" fmla="*/ 1921574 w 2449768"/>
              <a:gd name="connsiteY390" fmla="*/ 766096 h 1050628"/>
              <a:gd name="connsiteX391" fmla="*/ 2176771 w 2449768"/>
              <a:gd name="connsiteY391" fmla="*/ 756982 h 1050628"/>
              <a:gd name="connsiteX392" fmla="*/ 2190062 w 2449768"/>
              <a:gd name="connsiteY392" fmla="*/ 765716 h 1050628"/>
              <a:gd name="connsiteX393" fmla="*/ 2183986 w 2449768"/>
              <a:gd name="connsiteY393" fmla="*/ 790021 h 1050628"/>
              <a:gd name="connsiteX394" fmla="*/ 2159682 w 2449768"/>
              <a:gd name="connsiteY394" fmla="*/ 783945 h 1050628"/>
              <a:gd name="connsiteX395" fmla="*/ 2165758 w 2449768"/>
              <a:gd name="connsiteY395" fmla="*/ 759640 h 1050628"/>
              <a:gd name="connsiteX396" fmla="*/ 2176771 w 2449768"/>
              <a:gd name="connsiteY396" fmla="*/ 756982 h 1050628"/>
              <a:gd name="connsiteX397" fmla="*/ 1702833 w 2449768"/>
              <a:gd name="connsiteY397" fmla="*/ 750906 h 1050628"/>
              <a:gd name="connsiteX398" fmla="*/ 1716125 w 2449768"/>
              <a:gd name="connsiteY398" fmla="*/ 759640 h 1050628"/>
              <a:gd name="connsiteX399" fmla="*/ 1710049 w 2449768"/>
              <a:gd name="connsiteY399" fmla="*/ 783945 h 1050628"/>
              <a:gd name="connsiteX400" fmla="*/ 1685744 w 2449768"/>
              <a:gd name="connsiteY400" fmla="*/ 777869 h 1050628"/>
              <a:gd name="connsiteX401" fmla="*/ 1691820 w 2449768"/>
              <a:gd name="connsiteY401" fmla="*/ 753564 h 1050628"/>
              <a:gd name="connsiteX402" fmla="*/ 1702833 w 2449768"/>
              <a:gd name="connsiteY402" fmla="*/ 750906 h 1050628"/>
              <a:gd name="connsiteX403" fmla="*/ 1210667 w 2449768"/>
              <a:gd name="connsiteY403" fmla="*/ 741791 h 1050628"/>
              <a:gd name="connsiteX404" fmla="*/ 1223959 w 2449768"/>
              <a:gd name="connsiteY404" fmla="*/ 750525 h 1050628"/>
              <a:gd name="connsiteX405" fmla="*/ 1217883 w 2449768"/>
              <a:gd name="connsiteY405" fmla="*/ 774830 h 1050628"/>
              <a:gd name="connsiteX406" fmla="*/ 1193578 w 2449768"/>
              <a:gd name="connsiteY406" fmla="*/ 768754 h 1050628"/>
              <a:gd name="connsiteX407" fmla="*/ 1199654 w 2449768"/>
              <a:gd name="connsiteY407" fmla="*/ 744449 h 1050628"/>
              <a:gd name="connsiteX408" fmla="*/ 1210667 w 2449768"/>
              <a:gd name="connsiteY408" fmla="*/ 741791 h 1050628"/>
              <a:gd name="connsiteX409" fmla="*/ 1450674 w 2449768"/>
              <a:gd name="connsiteY409" fmla="*/ 723563 h 1050628"/>
              <a:gd name="connsiteX410" fmla="*/ 1463966 w 2449768"/>
              <a:gd name="connsiteY410" fmla="*/ 732297 h 1050628"/>
              <a:gd name="connsiteX411" fmla="*/ 1457890 w 2449768"/>
              <a:gd name="connsiteY411" fmla="*/ 756602 h 1050628"/>
              <a:gd name="connsiteX412" fmla="*/ 1433585 w 2449768"/>
              <a:gd name="connsiteY412" fmla="*/ 750526 h 1050628"/>
              <a:gd name="connsiteX413" fmla="*/ 1439661 w 2449768"/>
              <a:gd name="connsiteY413" fmla="*/ 726221 h 1050628"/>
              <a:gd name="connsiteX414" fmla="*/ 1450674 w 2449768"/>
              <a:gd name="connsiteY414" fmla="*/ 723563 h 1050628"/>
              <a:gd name="connsiteX415" fmla="*/ 2021829 w 2449768"/>
              <a:gd name="connsiteY415" fmla="*/ 720525 h 1050628"/>
              <a:gd name="connsiteX416" fmla="*/ 2035121 w 2449768"/>
              <a:gd name="connsiteY416" fmla="*/ 729259 h 1050628"/>
              <a:gd name="connsiteX417" fmla="*/ 2029045 w 2449768"/>
              <a:gd name="connsiteY417" fmla="*/ 753564 h 1050628"/>
              <a:gd name="connsiteX418" fmla="*/ 2004740 w 2449768"/>
              <a:gd name="connsiteY418" fmla="*/ 747488 h 1050628"/>
              <a:gd name="connsiteX419" fmla="*/ 2010816 w 2449768"/>
              <a:gd name="connsiteY419" fmla="*/ 723183 h 1050628"/>
              <a:gd name="connsiteX420" fmla="*/ 2021829 w 2449768"/>
              <a:gd name="connsiteY420" fmla="*/ 720525 h 1050628"/>
              <a:gd name="connsiteX421" fmla="*/ 387352 w 2449768"/>
              <a:gd name="connsiteY421" fmla="*/ 720525 h 1050628"/>
              <a:gd name="connsiteX422" fmla="*/ 400644 w 2449768"/>
              <a:gd name="connsiteY422" fmla="*/ 729259 h 1050628"/>
              <a:gd name="connsiteX423" fmla="*/ 394568 w 2449768"/>
              <a:gd name="connsiteY423" fmla="*/ 753564 h 1050628"/>
              <a:gd name="connsiteX424" fmla="*/ 370263 w 2449768"/>
              <a:gd name="connsiteY424" fmla="*/ 747488 h 1050628"/>
              <a:gd name="connsiteX425" fmla="*/ 376339 w 2449768"/>
              <a:gd name="connsiteY425" fmla="*/ 723183 h 1050628"/>
              <a:gd name="connsiteX426" fmla="*/ 387352 w 2449768"/>
              <a:gd name="connsiteY426" fmla="*/ 720525 h 1050628"/>
              <a:gd name="connsiteX427" fmla="*/ 1049650 w 2449768"/>
              <a:gd name="connsiteY427" fmla="*/ 702297 h 1050628"/>
              <a:gd name="connsiteX428" fmla="*/ 1062942 w 2449768"/>
              <a:gd name="connsiteY428" fmla="*/ 711031 h 1050628"/>
              <a:gd name="connsiteX429" fmla="*/ 1056866 w 2449768"/>
              <a:gd name="connsiteY429" fmla="*/ 735336 h 1050628"/>
              <a:gd name="connsiteX430" fmla="*/ 1032561 w 2449768"/>
              <a:gd name="connsiteY430" fmla="*/ 729260 h 1050628"/>
              <a:gd name="connsiteX431" fmla="*/ 1038637 w 2449768"/>
              <a:gd name="connsiteY431" fmla="*/ 704955 h 1050628"/>
              <a:gd name="connsiteX432" fmla="*/ 1049650 w 2449768"/>
              <a:gd name="connsiteY432" fmla="*/ 702297 h 1050628"/>
              <a:gd name="connsiteX433" fmla="*/ 931165 w 2449768"/>
              <a:gd name="connsiteY433" fmla="*/ 702297 h 1050628"/>
              <a:gd name="connsiteX434" fmla="*/ 944457 w 2449768"/>
              <a:gd name="connsiteY434" fmla="*/ 711031 h 1050628"/>
              <a:gd name="connsiteX435" fmla="*/ 938381 w 2449768"/>
              <a:gd name="connsiteY435" fmla="*/ 735336 h 1050628"/>
              <a:gd name="connsiteX436" fmla="*/ 914076 w 2449768"/>
              <a:gd name="connsiteY436" fmla="*/ 729260 h 1050628"/>
              <a:gd name="connsiteX437" fmla="*/ 920152 w 2449768"/>
              <a:gd name="connsiteY437" fmla="*/ 704955 h 1050628"/>
              <a:gd name="connsiteX438" fmla="*/ 931165 w 2449768"/>
              <a:gd name="connsiteY438" fmla="*/ 702297 h 1050628"/>
              <a:gd name="connsiteX439" fmla="*/ 1547892 w 2449768"/>
              <a:gd name="connsiteY439" fmla="*/ 699259 h 1050628"/>
              <a:gd name="connsiteX440" fmla="*/ 1561184 w 2449768"/>
              <a:gd name="connsiteY440" fmla="*/ 707993 h 1050628"/>
              <a:gd name="connsiteX441" fmla="*/ 1555108 w 2449768"/>
              <a:gd name="connsiteY441" fmla="*/ 732298 h 1050628"/>
              <a:gd name="connsiteX442" fmla="*/ 1530803 w 2449768"/>
              <a:gd name="connsiteY442" fmla="*/ 726222 h 1050628"/>
              <a:gd name="connsiteX443" fmla="*/ 1536879 w 2449768"/>
              <a:gd name="connsiteY443" fmla="*/ 701917 h 1050628"/>
              <a:gd name="connsiteX444" fmla="*/ 1547892 w 2449768"/>
              <a:gd name="connsiteY444" fmla="*/ 699259 h 1050628"/>
              <a:gd name="connsiteX445" fmla="*/ 1313961 w 2449768"/>
              <a:gd name="connsiteY445" fmla="*/ 699259 h 1050628"/>
              <a:gd name="connsiteX446" fmla="*/ 1327253 w 2449768"/>
              <a:gd name="connsiteY446" fmla="*/ 707993 h 1050628"/>
              <a:gd name="connsiteX447" fmla="*/ 1321177 w 2449768"/>
              <a:gd name="connsiteY447" fmla="*/ 732298 h 1050628"/>
              <a:gd name="connsiteX448" fmla="*/ 1296872 w 2449768"/>
              <a:gd name="connsiteY448" fmla="*/ 726222 h 1050628"/>
              <a:gd name="connsiteX449" fmla="*/ 1302948 w 2449768"/>
              <a:gd name="connsiteY449" fmla="*/ 701917 h 1050628"/>
              <a:gd name="connsiteX450" fmla="*/ 1313961 w 2449768"/>
              <a:gd name="connsiteY450" fmla="*/ 699259 h 1050628"/>
              <a:gd name="connsiteX451" fmla="*/ 2413739 w 2449768"/>
              <a:gd name="connsiteY451" fmla="*/ 696220 h 1050628"/>
              <a:gd name="connsiteX452" fmla="*/ 2427031 w 2449768"/>
              <a:gd name="connsiteY452" fmla="*/ 704954 h 1050628"/>
              <a:gd name="connsiteX453" fmla="*/ 2420955 w 2449768"/>
              <a:gd name="connsiteY453" fmla="*/ 729259 h 1050628"/>
              <a:gd name="connsiteX454" fmla="*/ 2396650 w 2449768"/>
              <a:gd name="connsiteY454" fmla="*/ 723183 h 1050628"/>
              <a:gd name="connsiteX455" fmla="*/ 2402726 w 2449768"/>
              <a:gd name="connsiteY455" fmla="*/ 698878 h 1050628"/>
              <a:gd name="connsiteX456" fmla="*/ 2413739 w 2449768"/>
              <a:gd name="connsiteY456" fmla="*/ 696220 h 1050628"/>
              <a:gd name="connsiteX457" fmla="*/ 551408 w 2449768"/>
              <a:gd name="connsiteY457" fmla="*/ 690144 h 1050628"/>
              <a:gd name="connsiteX458" fmla="*/ 564699 w 2449768"/>
              <a:gd name="connsiteY458" fmla="*/ 698878 h 1050628"/>
              <a:gd name="connsiteX459" fmla="*/ 558623 w 2449768"/>
              <a:gd name="connsiteY459" fmla="*/ 723183 h 1050628"/>
              <a:gd name="connsiteX460" fmla="*/ 534319 w 2449768"/>
              <a:gd name="connsiteY460" fmla="*/ 717107 h 1050628"/>
              <a:gd name="connsiteX461" fmla="*/ 540395 w 2449768"/>
              <a:gd name="connsiteY461" fmla="*/ 692802 h 1050628"/>
              <a:gd name="connsiteX462" fmla="*/ 551408 w 2449768"/>
              <a:gd name="connsiteY462" fmla="*/ 690144 h 1050628"/>
              <a:gd name="connsiteX463" fmla="*/ 830909 w 2449768"/>
              <a:gd name="connsiteY463" fmla="*/ 684068 h 1050628"/>
              <a:gd name="connsiteX464" fmla="*/ 844201 w 2449768"/>
              <a:gd name="connsiteY464" fmla="*/ 692802 h 1050628"/>
              <a:gd name="connsiteX465" fmla="*/ 838125 w 2449768"/>
              <a:gd name="connsiteY465" fmla="*/ 717107 h 1050628"/>
              <a:gd name="connsiteX466" fmla="*/ 813820 w 2449768"/>
              <a:gd name="connsiteY466" fmla="*/ 711031 h 1050628"/>
              <a:gd name="connsiteX467" fmla="*/ 819896 w 2449768"/>
              <a:gd name="connsiteY467" fmla="*/ 686726 h 1050628"/>
              <a:gd name="connsiteX468" fmla="*/ 830909 w 2449768"/>
              <a:gd name="connsiteY468" fmla="*/ 684068 h 1050628"/>
              <a:gd name="connsiteX469" fmla="*/ 730653 w 2449768"/>
              <a:gd name="connsiteY469" fmla="*/ 677992 h 1050628"/>
              <a:gd name="connsiteX470" fmla="*/ 743945 w 2449768"/>
              <a:gd name="connsiteY470" fmla="*/ 686726 h 1050628"/>
              <a:gd name="connsiteX471" fmla="*/ 737869 w 2449768"/>
              <a:gd name="connsiteY471" fmla="*/ 711031 h 1050628"/>
              <a:gd name="connsiteX472" fmla="*/ 713564 w 2449768"/>
              <a:gd name="connsiteY472" fmla="*/ 704955 h 1050628"/>
              <a:gd name="connsiteX473" fmla="*/ 719640 w 2449768"/>
              <a:gd name="connsiteY473" fmla="*/ 680650 h 1050628"/>
              <a:gd name="connsiteX474" fmla="*/ 730653 w 2449768"/>
              <a:gd name="connsiteY474" fmla="*/ 677992 h 1050628"/>
              <a:gd name="connsiteX475" fmla="*/ 2228418 w 2449768"/>
              <a:gd name="connsiteY475" fmla="*/ 671916 h 1050628"/>
              <a:gd name="connsiteX476" fmla="*/ 2241710 w 2449768"/>
              <a:gd name="connsiteY476" fmla="*/ 680650 h 1050628"/>
              <a:gd name="connsiteX477" fmla="*/ 2235634 w 2449768"/>
              <a:gd name="connsiteY477" fmla="*/ 704955 h 1050628"/>
              <a:gd name="connsiteX478" fmla="*/ 2211329 w 2449768"/>
              <a:gd name="connsiteY478" fmla="*/ 698879 h 1050628"/>
              <a:gd name="connsiteX479" fmla="*/ 2217405 w 2449768"/>
              <a:gd name="connsiteY479" fmla="*/ 674574 h 1050628"/>
              <a:gd name="connsiteX480" fmla="*/ 2228418 w 2449768"/>
              <a:gd name="connsiteY480" fmla="*/ 671916 h 1050628"/>
              <a:gd name="connsiteX481" fmla="*/ 1839546 w 2449768"/>
              <a:gd name="connsiteY481" fmla="*/ 671916 h 1050628"/>
              <a:gd name="connsiteX482" fmla="*/ 1852838 w 2449768"/>
              <a:gd name="connsiteY482" fmla="*/ 680650 h 1050628"/>
              <a:gd name="connsiteX483" fmla="*/ 1846762 w 2449768"/>
              <a:gd name="connsiteY483" fmla="*/ 704955 h 1050628"/>
              <a:gd name="connsiteX484" fmla="*/ 1822457 w 2449768"/>
              <a:gd name="connsiteY484" fmla="*/ 698879 h 1050628"/>
              <a:gd name="connsiteX485" fmla="*/ 1828533 w 2449768"/>
              <a:gd name="connsiteY485" fmla="*/ 674574 h 1050628"/>
              <a:gd name="connsiteX486" fmla="*/ 1839546 w 2449768"/>
              <a:gd name="connsiteY486" fmla="*/ 671916 h 1050628"/>
              <a:gd name="connsiteX487" fmla="*/ 2109933 w 2449768"/>
              <a:gd name="connsiteY487" fmla="*/ 656726 h 1050628"/>
              <a:gd name="connsiteX488" fmla="*/ 2123225 w 2449768"/>
              <a:gd name="connsiteY488" fmla="*/ 665460 h 1050628"/>
              <a:gd name="connsiteX489" fmla="*/ 2117149 w 2449768"/>
              <a:gd name="connsiteY489" fmla="*/ 689765 h 1050628"/>
              <a:gd name="connsiteX490" fmla="*/ 2092844 w 2449768"/>
              <a:gd name="connsiteY490" fmla="*/ 683689 h 1050628"/>
              <a:gd name="connsiteX491" fmla="*/ 2098920 w 2449768"/>
              <a:gd name="connsiteY491" fmla="*/ 659384 h 1050628"/>
              <a:gd name="connsiteX492" fmla="*/ 2109933 w 2449768"/>
              <a:gd name="connsiteY492" fmla="*/ 656726 h 1050628"/>
              <a:gd name="connsiteX493" fmla="*/ 1632957 w 2449768"/>
              <a:gd name="connsiteY493" fmla="*/ 656726 h 1050628"/>
              <a:gd name="connsiteX494" fmla="*/ 1646249 w 2449768"/>
              <a:gd name="connsiteY494" fmla="*/ 665460 h 1050628"/>
              <a:gd name="connsiteX495" fmla="*/ 1640173 w 2449768"/>
              <a:gd name="connsiteY495" fmla="*/ 689765 h 1050628"/>
              <a:gd name="connsiteX496" fmla="*/ 1615868 w 2449768"/>
              <a:gd name="connsiteY496" fmla="*/ 683689 h 1050628"/>
              <a:gd name="connsiteX497" fmla="*/ 1621944 w 2449768"/>
              <a:gd name="connsiteY497" fmla="*/ 659384 h 1050628"/>
              <a:gd name="connsiteX498" fmla="*/ 1632957 w 2449768"/>
              <a:gd name="connsiteY498" fmla="*/ 656726 h 1050628"/>
              <a:gd name="connsiteX499" fmla="*/ 1165096 w 2449768"/>
              <a:gd name="connsiteY499" fmla="*/ 656726 h 1050628"/>
              <a:gd name="connsiteX500" fmla="*/ 1178387 w 2449768"/>
              <a:gd name="connsiteY500" fmla="*/ 665460 h 1050628"/>
              <a:gd name="connsiteX501" fmla="*/ 1172311 w 2449768"/>
              <a:gd name="connsiteY501" fmla="*/ 689765 h 1050628"/>
              <a:gd name="connsiteX502" fmla="*/ 1148007 w 2449768"/>
              <a:gd name="connsiteY502" fmla="*/ 683689 h 1050628"/>
              <a:gd name="connsiteX503" fmla="*/ 1154083 w 2449768"/>
              <a:gd name="connsiteY503" fmla="*/ 659384 h 1050628"/>
              <a:gd name="connsiteX504" fmla="*/ 1165096 w 2449768"/>
              <a:gd name="connsiteY504" fmla="*/ 656726 h 1050628"/>
              <a:gd name="connsiteX505" fmla="*/ 1948916 w 2449768"/>
              <a:gd name="connsiteY505" fmla="*/ 653688 h 1050628"/>
              <a:gd name="connsiteX506" fmla="*/ 1962208 w 2449768"/>
              <a:gd name="connsiteY506" fmla="*/ 662422 h 1050628"/>
              <a:gd name="connsiteX507" fmla="*/ 1956132 w 2449768"/>
              <a:gd name="connsiteY507" fmla="*/ 686727 h 1050628"/>
              <a:gd name="connsiteX508" fmla="*/ 1931827 w 2449768"/>
              <a:gd name="connsiteY508" fmla="*/ 680651 h 1050628"/>
              <a:gd name="connsiteX509" fmla="*/ 1937903 w 2449768"/>
              <a:gd name="connsiteY509" fmla="*/ 656346 h 1050628"/>
              <a:gd name="connsiteX510" fmla="*/ 1948916 w 2449768"/>
              <a:gd name="connsiteY510" fmla="*/ 653688 h 1050628"/>
              <a:gd name="connsiteX511" fmla="*/ 2328673 w 2449768"/>
              <a:gd name="connsiteY511" fmla="*/ 647611 h 1050628"/>
              <a:gd name="connsiteX512" fmla="*/ 2341965 w 2449768"/>
              <a:gd name="connsiteY512" fmla="*/ 656345 h 1050628"/>
              <a:gd name="connsiteX513" fmla="*/ 2335889 w 2449768"/>
              <a:gd name="connsiteY513" fmla="*/ 680650 h 1050628"/>
              <a:gd name="connsiteX514" fmla="*/ 2311584 w 2449768"/>
              <a:gd name="connsiteY514" fmla="*/ 674574 h 1050628"/>
              <a:gd name="connsiteX515" fmla="*/ 2317660 w 2449768"/>
              <a:gd name="connsiteY515" fmla="*/ 650269 h 1050628"/>
              <a:gd name="connsiteX516" fmla="*/ 2328673 w 2449768"/>
              <a:gd name="connsiteY516" fmla="*/ 647611 h 1050628"/>
              <a:gd name="connsiteX517" fmla="*/ 639512 w 2449768"/>
              <a:gd name="connsiteY517" fmla="*/ 641535 h 1050628"/>
              <a:gd name="connsiteX518" fmla="*/ 652804 w 2449768"/>
              <a:gd name="connsiteY518" fmla="*/ 650269 h 1050628"/>
              <a:gd name="connsiteX519" fmla="*/ 646728 w 2449768"/>
              <a:gd name="connsiteY519" fmla="*/ 674574 h 1050628"/>
              <a:gd name="connsiteX520" fmla="*/ 622423 w 2449768"/>
              <a:gd name="connsiteY520" fmla="*/ 668498 h 1050628"/>
              <a:gd name="connsiteX521" fmla="*/ 628499 w 2449768"/>
              <a:gd name="connsiteY521" fmla="*/ 644193 h 1050628"/>
              <a:gd name="connsiteX522" fmla="*/ 639512 w 2449768"/>
              <a:gd name="connsiteY522" fmla="*/ 641535 h 1050628"/>
              <a:gd name="connsiteX523" fmla="*/ 451152 w 2449768"/>
              <a:gd name="connsiteY523" fmla="*/ 641535 h 1050628"/>
              <a:gd name="connsiteX524" fmla="*/ 464444 w 2449768"/>
              <a:gd name="connsiteY524" fmla="*/ 650269 h 1050628"/>
              <a:gd name="connsiteX525" fmla="*/ 458368 w 2449768"/>
              <a:gd name="connsiteY525" fmla="*/ 674574 h 1050628"/>
              <a:gd name="connsiteX526" fmla="*/ 434063 w 2449768"/>
              <a:gd name="connsiteY526" fmla="*/ 668498 h 1050628"/>
              <a:gd name="connsiteX527" fmla="*/ 440139 w 2449768"/>
              <a:gd name="connsiteY527" fmla="*/ 644193 h 1050628"/>
              <a:gd name="connsiteX528" fmla="*/ 451152 w 2449768"/>
              <a:gd name="connsiteY528" fmla="*/ 641535 h 1050628"/>
              <a:gd name="connsiteX529" fmla="*/ 1739291 w 2449768"/>
              <a:gd name="connsiteY529" fmla="*/ 638497 h 1050628"/>
              <a:gd name="connsiteX530" fmla="*/ 1752582 w 2449768"/>
              <a:gd name="connsiteY530" fmla="*/ 647231 h 1050628"/>
              <a:gd name="connsiteX531" fmla="*/ 1746506 w 2449768"/>
              <a:gd name="connsiteY531" fmla="*/ 671536 h 1050628"/>
              <a:gd name="connsiteX532" fmla="*/ 1722201 w 2449768"/>
              <a:gd name="connsiteY532" fmla="*/ 665460 h 1050628"/>
              <a:gd name="connsiteX533" fmla="*/ 1728277 w 2449768"/>
              <a:gd name="connsiteY533" fmla="*/ 641155 h 1050628"/>
              <a:gd name="connsiteX534" fmla="*/ 1739291 w 2449768"/>
              <a:gd name="connsiteY534" fmla="*/ 638497 h 1050628"/>
              <a:gd name="connsiteX535" fmla="*/ 1429407 w 2449768"/>
              <a:gd name="connsiteY535" fmla="*/ 623307 h 1050628"/>
              <a:gd name="connsiteX536" fmla="*/ 1442699 w 2449768"/>
              <a:gd name="connsiteY536" fmla="*/ 632041 h 1050628"/>
              <a:gd name="connsiteX537" fmla="*/ 1436623 w 2449768"/>
              <a:gd name="connsiteY537" fmla="*/ 656346 h 1050628"/>
              <a:gd name="connsiteX538" fmla="*/ 1412318 w 2449768"/>
              <a:gd name="connsiteY538" fmla="*/ 650270 h 1050628"/>
              <a:gd name="connsiteX539" fmla="*/ 1418394 w 2449768"/>
              <a:gd name="connsiteY539" fmla="*/ 625965 h 1050628"/>
              <a:gd name="connsiteX540" fmla="*/ 1429407 w 2449768"/>
              <a:gd name="connsiteY540" fmla="*/ 623307 h 1050628"/>
              <a:gd name="connsiteX541" fmla="*/ 991927 w 2449768"/>
              <a:gd name="connsiteY541" fmla="*/ 614193 h 1050628"/>
              <a:gd name="connsiteX542" fmla="*/ 1005219 w 2449768"/>
              <a:gd name="connsiteY542" fmla="*/ 622927 h 1050628"/>
              <a:gd name="connsiteX543" fmla="*/ 999143 w 2449768"/>
              <a:gd name="connsiteY543" fmla="*/ 647232 h 1050628"/>
              <a:gd name="connsiteX544" fmla="*/ 974838 w 2449768"/>
              <a:gd name="connsiteY544" fmla="*/ 641156 h 1050628"/>
              <a:gd name="connsiteX545" fmla="*/ 980914 w 2449768"/>
              <a:gd name="connsiteY545" fmla="*/ 616851 h 1050628"/>
              <a:gd name="connsiteX546" fmla="*/ 991927 w 2449768"/>
              <a:gd name="connsiteY546" fmla="*/ 614193 h 1050628"/>
              <a:gd name="connsiteX547" fmla="*/ 1244086 w 2449768"/>
              <a:gd name="connsiteY547" fmla="*/ 589888 h 1050628"/>
              <a:gd name="connsiteX548" fmla="*/ 1257378 w 2449768"/>
              <a:gd name="connsiteY548" fmla="*/ 598622 h 1050628"/>
              <a:gd name="connsiteX549" fmla="*/ 1251302 w 2449768"/>
              <a:gd name="connsiteY549" fmla="*/ 622927 h 1050628"/>
              <a:gd name="connsiteX550" fmla="*/ 1226997 w 2449768"/>
              <a:gd name="connsiteY550" fmla="*/ 616851 h 1050628"/>
              <a:gd name="connsiteX551" fmla="*/ 1233073 w 2449768"/>
              <a:gd name="connsiteY551" fmla="*/ 592546 h 1050628"/>
              <a:gd name="connsiteX552" fmla="*/ 1244086 w 2449768"/>
              <a:gd name="connsiteY552" fmla="*/ 589888 h 1050628"/>
              <a:gd name="connsiteX553" fmla="*/ 1332189 w 2449768"/>
              <a:gd name="connsiteY553" fmla="*/ 586850 h 1050628"/>
              <a:gd name="connsiteX554" fmla="*/ 1345481 w 2449768"/>
              <a:gd name="connsiteY554" fmla="*/ 595584 h 1050628"/>
              <a:gd name="connsiteX555" fmla="*/ 1339405 w 2449768"/>
              <a:gd name="connsiteY555" fmla="*/ 619889 h 1050628"/>
              <a:gd name="connsiteX556" fmla="*/ 1315100 w 2449768"/>
              <a:gd name="connsiteY556" fmla="*/ 613813 h 1050628"/>
              <a:gd name="connsiteX557" fmla="*/ 1321176 w 2449768"/>
              <a:gd name="connsiteY557" fmla="*/ 589508 h 1050628"/>
              <a:gd name="connsiteX558" fmla="*/ 1332189 w 2449768"/>
              <a:gd name="connsiteY558" fmla="*/ 586850 h 1050628"/>
              <a:gd name="connsiteX559" fmla="*/ 867366 w 2449768"/>
              <a:gd name="connsiteY559" fmla="*/ 583812 h 1050628"/>
              <a:gd name="connsiteX560" fmla="*/ 880658 w 2449768"/>
              <a:gd name="connsiteY560" fmla="*/ 592546 h 1050628"/>
              <a:gd name="connsiteX561" fmla="*/ 874582 w 2449768"/>
              <a:gd name="connsiteY561" fmla="*/ 616851 h 1050628"/>
              <a:gd name="connsiteX562" fmla="*/ 850277 w 2449768"/>
              <a:gd name="connsiteY562" fmla="*/ 610775 h 1050628"/>
              <a:gd name="connsiteX563" fmla="*/ 856353 w 2449768"/>
              <a:gd name="connsiteY563" fmla="*/ 586470 h 1050628"/>
              <a:gd name="connsiteX564" fmla="*/ 867366 w 2449768"/>
              <a:gd name="connsiteY564" fmla="*/ 583812 h 1050628"/>
              <a:gd name="connsiteX565" fmla="*/ 2222342 w 2449768"/>
              <a:gd name="connsiteY565" fmla="*/ 576217 h 1050628"/>
              <a:gd name="connsiteX566" fmla="*/ 2235633 w 2449768"/>
              <a:gd name="connsiteY566" fmla="*/ 586470 h 1050628"/>
              <a:gd name="connsiteX567" fmla="*/ 2229557 w 2449768"/>
              <a:gd name="connsiteY567" fmla="*/ 610775 h 1050628"/>
              <a:gd name="connsiteX568" fmla="*/ 2205253 w 2449768"/>
              <a:gd name="connsiteY568" fmla="*/ 604698 h 1050628"/>
              <a:gd name="connsiteX569" fmla="*/ 2211329 w 2449768"/>
              <a:gd name="connsiteY569" fmla="*/ 577356 h 1050628"/>
              <a:gd name="connsiteX570" fmla="*/ 2222342 w 2449768"/>
              <a:gd name="connsiteY570" fmla="*/ 576217 h 1050628"/>
              <a:gd name="connsiteX571" fmla="*/ 1092183 w 2449768"/>
              <a:gd name="connsiteY571" fmla="*/ 571660 h 1050628"/>
              <a:gd name="connsiteX572" fmla="*/ 1105475 w 2449768"/>
              <a:gd name="connsiteY572" fmla="*/ 580394 h 1050628"/>
              <a:gd name="connsiteX573" fmla="*/ 1099399 w 2449768"/>
              <a:gd name="connsiteY573" fmla="*/ 604699 h 1050628"/>
              <a:gd name="connsiteX574" fmla="*/ 1075094 w 2449768"/>
              <a:gd name="connsiteY574" fmla="*/ 598623 h 1050628"/>
              <a:gd name="connsiteX575" fmla="*/ 1081170 w 2449768"/>
              <a:gd name="connsiteY575" fmla="*/ 574318 h 1050628"/>
              <a:gd name="connsiteX576" fmla="*/ 1092183 w 2449768"/>
              <a:gd name="connsiteY576" fmla="*/ 571660 h 1050628"/>
              <a:gd name="connsiteX577" fmla="*/ 2000563 w 2449768"/>
              <a:gd name="connsiteY577" fmla="*/ 568622 h 1050628"/>
              <a:gd name="connsiteX578" fmla="*/ 2013855 w 2449768"/>
              <a:gd name="connsiteY578" fmla="*/ 577356 h 1050628"/>
              <a:gd name="connsiteX579" fmla="*/ 2007779 w 2449768"/>
              <a:gd name="connsiteY579" fmla="*/ 601661 h 1050628"/>
              <a:gd name="connsiteX580" fmla="*/ 1983474 w 2449768"/>
              <a:gd name="connsiteY580" fmla="*/ 595585 h 1050628"/>
              <a:gd name="connsiteX581" fmla="*/ 1989550 w 2449768"/>
              <a:gd name="connsiteY581" fmla="*/ 571280 h 1050628"/>
              <a:gd name="connsiteX582" fmla="*/ 2000563 w 2449768"/>
              <a:gd name="connsiteY582" fmla="*/ 568622 h 1050628"/>
              <a:gd name="connsiteX583" fmla="*/ 745844 w 2449768"/>
              <a:gd name="connsiteY583" fmla="*/ 568622 h 1050628"/>
              <a:gd name="connsiteX584" fmla="*/ 759136 w 2449768"/>
              <a:gd name="connsiteY584" fmla="*/ 577356 h 1050628"/>
              <a:gd name="connsiteX585" fmla="*/ 753060 w 2449768"/>
              <a:gd name="connsiteY585" fmla="*/ 601661 h 1050628"/>
              <a:gd name="connsiteX586" fmla="*/ 728755 w 2449768"/>
              <a:gd name="connsiteY586" fmla="*/ 595585 h 1050628"/>
              <a:gd name="connsiteX587" fmla="*/ 734831 w 2449768"/>
              <a:gd name="connsiteY587" fmla="*/ 571280 h 1050628"/>
              <a:gd name="connsiteX588" fmla="*/ 745844 w 2449768"/>
              <a:gd name="connsiteY588" fmla="*/ 568622 h 1050628"/>
              <a:gd name="connsiteX589" fmla="*/ 533179 w 2449768"/>
              <a:gd name="connsiteY589" fmla="*/ 568622 h 1050628"/>
              <a:gd name="connsiteX590" fmla="*/ 546471 w 2449768"/>
              <a:gd name="connsiteY590" fmla="*/ 577356 h 1050628"/>
              <a:gd name="connsiteX591" fmla="*/ 540395 w 2449768"/>
              <a:gd name="connsiteY591" fmla="*/ 601661 h 1050628"/>
              <a:gd name="connsiteX592" fmla="*/ 516090 w 2449768"/>
              <a:gd name="connsiteY592" fmla="*/ 595585 h 1050628"/>
              <a:gd name="connsiteX593" fmla="*/ 522166 w 2449768"/>
              <a:gd name="connsiteY593" fmla="*/ 571280 h 1050628"/>
              <a:gd name="connsiteX594" fmla="*/ 533179 w 2449768"/>
              <a:gd name="connsiteY594" fmla="*/ 568622 h 1050628"/>
              <a:gd name="connsiteX595" fmla="*/ 1866889 w 2449768"/>
              <a:gd name="connsiteY595" fmla="*/ 565584 h 1050628"/>
              <a:gd name="connsiteX596" fmla="*/ 1880180 w 2449768"/>
              <a:gd name="connsiteY596" fmla="*/ 574318 h 1050628"/>
              <a:gd name="connsiteX597" fmla="*/ 1874104 w 2449768"/>
              <a:gd name="connsiteY597" fmla="*/ 598623 h 1050628"/>
              <a:gd name="connsiteX598" fmla="*/ 1849800 w 2449768"/>
              <a:gd name="connsiteY598" fmla="*/ 592547 h 1050628"/>
              <a:gd name="connsiteX599" fmla="*/ 1855876 w 2449768"/>
              <a:gd name="connsiteY599" fmla="*/ 568242 h 1050628"/>
              <a:gd name="connsiteX600" fmla="*/ 1866889 w 2449768"/>
              <a:gd name="connsiteY600" fmla="*/ 565584 h 1050628"/>
              <a:gd name="connsiteX601" fmla="*/ 1508397 w 2449768"/>
              <a:gd name="connsiteY601" fmla="*/ 565584 h 1050628"/>
              <a:gd name="connsiteX602" fmla="*/ 1521689 w 2449768"/>
              <a:gd name="connsiteY602" fmla="*/ 574318 h 1050628"/>
              <a:gd name="connsiteX603" fmla="*/ 1515613 w 2449768"/>
              <a:gd name="connsiteY603" fmla="*/ 598623 h 1050628"/>
              <a:gd name="connsiteX604" fmla="*/ 1491308 w 2449768"/>
              <a:gd name="connsiteY604" fmla="*/ 592547 h 1050628"/>
              <a:gd name="connsiteX605" fmla="*/ 1497384 w 2449768"/>
              <a:gd name="connsiteY605" fmla="*/ 568242 h 1050628"/>
              <a:gd name="connsiteX606" fmla="*/ 1508397 w 2449768"/>
              <a:gd name="connsiteY606" fmla="*/ 565584 h 1050628"/>
              <a:gd name="connsiteX607" fmla="*/ 2365130 w 2449768"/>
              <a:gd name="connsiteY607" fmla="*/ 556470 h 1050628"/>
              <a:gd name="connsiteX608" fmla="*/ 2378422 w 2449768"/>
              <a:gd name="connsiteY608" fmla="*/ 565204 h 1050628"/>
              <a:gd name="connsiteX609" fmla="*/ 2372346 w 2449768"/>
              <a:gd name="connsiteY609" fmla="*/ 589509 h 1050628"/>
              <a:gd name="connsiteX610" fmla="*/ 2348041 w 2449768"/>
              <a:gd name="connsiteY610" fmla="*/ 583433 h 1050628"/>
              <a:gd name="connsiteX611" fmla="*/ 2354117 w 2449768"/>
              <a:gd name="connsiteY611" fmla="*/ 559128 h 1050628"/>
              <a:gd name="connsiteX612" fmla="*/ 2365130 w 2449768"/>
              <a:gd name="connsiteY612" fmla="*/ 556470 h 1050628"/>
              <a:gd name="connsiteX613" fmla="*/ 1620805 w 2449768"/>
              <a:gd name="connsiteY613" fmla="*/ 550394 h 1050628"/>
              <a:gd name="connsiteX614" fmla="*/ 1634097 w 2449768"/>
              <a:gd name="connsiteY614" fmla="*/ 559128 h 1050628"/>
              <a:gd name="connsiteX615" fmla="*/ 1628021 w 2449768"/>
              <a:gd name="connsiteY615" fmla="*/ 583433 h 1050628"/>
              <a:gd name="connsiteX616" fmla="*/ 1603716 w 2449768"/>
              <a:gd name="connsiteY616" fmla="*/ 577357 h 1050628"/>
              <a:gd name="connsiteX617" fmla="*/ 1609792 w 2449768"/>
              <a:gd name="connsiteY617" fmla="*/ 553052 h 1050628"/>
              <a:gd name="connsiteX618" fmla="*/ 1620805 w 2449768"/>
              <a:gd name="connsiteY618" fmla="*/ 550394 h 1050628"/>
              <a:gd name="connsiteX619" fmla="*/ 2097781 w 2449768"/>
              <a:gd name="connsiteY619" fmla="*/ 544317 h 1050628"/>
              <a:gd name="connsiteX620" fmla="*/ 2111073 w 2449768"/>
              <a:gd name="connsiteY620" fmla="*/ 553051 h 1050628"/>
              <a:gd name="connsiteX621" fmla="*/ 2104997 w 2449768"/>
              <a:gd name="connsiteY621" fmla="*/ 577356 h 1050628"/>
              <a:gd name="connsiteX622" fmla="*/ 2080692 w 2449768"/>
              <a:gd name="connsiteY622" fmla="*/ 571280 h 1050628"/>
              <a:gd name="connsiteX623" fmla="*/ 2086768 w 2449768"/>
              <a:gd name="connsiteY623" fmla="*/ 546975 h 1050628"/>
              <a:gd name="connsiteX624" fmla="*/ 2097781 w 2449768"/>
              <a:gd name="connsiteY624" fmla="*/ 544317 h 1050628"/>
              <a:gd name="connsiteX625" fmla="*/ 1745366 w 2449768"/>
              <a:gd name="connsiteY625" fmla="*/ 538241 h 1050628"/>
              <a:gd name="connsiteX626" fmla="*/ 1758658 w 2449768"/>
              <a:gd name="connsiteY626" fmla="*/ 546975 h 1050628"/>
              <a:gd name="connsiteX627" fmla="*/ 1752582 w 2449768"/>
              <a:gd name="connsiteY627" fmla="*/ 571280 h 1050628"/>
              <a:gd name="connsiteX628" fmla="*/ 1728277 w 2449768"/>
              <a:gd name="connsiteY628" fmla="*/ 565204 h 1050628"/>
              <a:gd name="connsiteX629" fmla="*/ 1734353 w 2449768"/>
              <a:gd name="connsiteY629" fmla="*/ 540899 h 1050628"/>
              <a:gd name="connsiteX630" fmla="*/ 1745366 w 2449768"/>
              <a:gd name="connsiteY630" fmla="*/ 538241 h 1050628"/>
              <a:gd name="connsiteX631" fmla="*/ 624322 w 2449768"/>
              <a:gd name="connsiteY631" fmla="*/ 529127 h 1050628"/>
              <a:gd name="connsiteX632" fmla="*/ 637613 w 2449768"/>
              <a:gd name="connsiteY632" fmla="*/ 537861 h 1050628"/>
              <a:gd name="connsiteX633" fmla="*/ 631537 w 2449768"/>
              <a:gd name="connsiteY633" fmla="*/ 562166 h 1050628"/>
              <a:gd name="connsiteX634" fmla="*/ 607233 w 2449768"/>
              <a:gd name="connsiteY634" fmla="*/ 556090 h 1050628"/>
              <a:gd name="connsiteX635" fmla="*/ 613309 w 2449768"/>
              <a:gd name="connsiteY635" fmla="*/ 531785 h 1050628"/>
              <a:gd name="connsiteX636" fmla="*/ 624322 w 2449768"/>
              <a:gd name="connsiteY636" fmla="*/ 529127 h 1050628"/>
              <a:gd name="connsiteX637" fmla="*/ 958508 w 2449768"/>
              <a:gd name="connsiteY637" fmla="*/ 523051 h 1050628"/>
              <a:gd name="connsiteX638" fmla="*/ 971800 w 2449768"/>
              <a:gd name="connsiteY638" fmla="*/ 531785 h 1050628"/>
              <a:gd name="connsiteX639" fmla="*/ 965724 w 2449768"/>
              <a:gd name="connsiteY639" fmla="*/ 556090 h 1050628"/>
              <a:gd name="connsiteX640" fmla="*/ 941419 w 2449768"/>
              <a:gd name="connsiteY640" fmla="*/ 550014 h 1050628"/>
              <a:gd name="connsiteX641" fmla="*/ 947495 w 2449768"/>
              <a:gd name="connsiteY641" fmla="*/ 525709 h 1050628"/>
              <a:gd name="connsiteX642" fmla="*/ 958508 w 2449768"/>
              <a:gd name="connsiteY642" fmla="*/ 523051 h 1050628"/>
              <a:gd name="connsiteX643" fmla="*/ 1177248 w 2449768"/>
              <a:gd name="connsiteY643" fmla="*/ 507861 h 1050628"/>
              <a:gd name="connsiteX644" fmla="*/ 1190540 w 2449768"/>
              <a:gd name="connsiteY644" fmla="*/ 516595 h 1050628"/>
              <a:gd name="connsiteX645" fmla="*/ 1184464 w 2449768"/>
              <a:gd name="connsiteY645" fmla="*/ 540900 h 1050628"/>
              <a:gd name="connsiteX646" fmla="*/ 1160159 w 2449768"/>
              <a:gd name="connsiteY646" fmla="*/ 534824 h 1050628"/>
              <a:gd name="connsiteX647" fmla="*/ 1166235 w 2449768"/>
              <a:gd name="connsiteY647" fmla="*/ 510519 h 1050628"/>
              <a:gd name="connsiteX648" fmla="*/ 1177248 w 2449768"/>
              <a:gd name="connsiteY648" fmla="*/ 507861 h 1050628"/>
              <a:gd name="connsiteX649" fmla="*/ 1399027 w 2449768"/>
              <a:gd name="connsiteY649" fmla="*/ 504823 h 1050628"/>
              <a:gd name="connsiteX650" fmla="*/ 1412319 w 2449768"/>
              <a:gd name="connsiteY650" fmla="*/ 513557 h 1050628"/>
              <a:gd name="connsiteX651" fmla="*/ 1406243 w 2449768"/>
              <a:gd name="connsiteY651" fmla="*/ 537862 h 1050628"/>
              <a:gd name="connsiteX652" fmla="*/ 1381938 w 2449768"/>
              <a:gd name="connsiteY652" fmla="*/ 531786 h 1050628"/>
              <a:gd name="connsiteX653" fmla="*/ 1388014 w 2449768"/>
              <a:gd name="connsiteY653" fmla="*/ 507481 h 1050628"/>
              <a:gd name="connsiteX654" fmla="*/ 1399027 w 2449768"/>
              <a:gd name="connsiteY654" fmla="*/ 504823 h 1050628"/>
              <a:gd name="connsiteX655" fmla="*/ 2194999 w 2449768"/>
              <a:gd name="connsiteY655" fmla="*/ 492670 h 1050628"/>
              <a:gd name="connsiteX656" fmla="*/ 2208291 w 2449768"/>
              <a:gd name="connsiteY656" fmla="*/ 501404 h 1050628"/>
              <a:gd name="connsiteX657" fmla="*/ 2202214 w 2449768"/>
              <a:gd name="connsiteY657" fmla="*/ 525709 h 1050628"/>
              <a:gd name="connsiteX658" fmla="*/ 2177910 w 2449768"/>
              <a:gd name="connsiteY658" fmla="*/ 519633 h 1050628"/>
              <a:gd name="connsiteX659" fmla="*/ 2183986 w 2449768"/>
              <a:gd name="connsiteY659" fmla="*/ 495328 h 1050628"/>
              <a:gd name="connsiteX660" fmla="*/ 2194999 w 2449768"/>
              <a:gd name="connsiteY660" fmla="*/ 492670 h 1050628"/>
              <a:gd name="connsiteX661" fmla="*/ 1912459 w 2449768"/>
              <a:gd name="connsiteY661" fmla="*/ 480518 h 1050628"/>
              <a:gd name="connsiteX662" fmla="*/ 1925751 w 2449768"/>
              <a:gd name="connsiteY662" fmla="*/ 489252 h 1050628"/>
              <a:gd name="connsiteX663" fmla="*/ 1919675 w 2449768"/>
              <a:gd name="connsiteY663" fmla="*/ 513557 h 1050628"/>
              <a:gd name="connsiteX664" fmla="*/ 1895370 w 2449768"/>
              <a:gd name="connsiteY664" fmla="*/ 507481 h 1050628"/>
              <a:gd name="connsiteX665" fmla="*/ 1901446 w 2449768"/>
              <a:gd name="connsiteY665" fmla="*/ 483176 h 1050628"/>
              <a:gd name="connsiteX666" fmla="*/ 1912459 w 2449768"/>
              <a:gd name="connsiteY666" fmla="*/ 480518 h 1050628"/>
              <a:gd name="connsiteX667" fmla="*/ 803567 w 2449768"/>
              <a:gd name="connsiteY667" fmla="*/ 480518 h 1050628"/>
              <a:gd name="connsiteX668" fmla="*/ 816859 w 2449768"/>
              <a:gd name="connsiteY668" fmla="*/ 489252 h 1050628"/>
              <a:gd name="connsiteX669" fmla="*/ 810783 w 2449768"/>
              <a:gd name="connsiteY669" fmla="*/ 513557 h 1050628"/>
              <a:gd name="connsiteX670" fmla="*/ 786478 w 2449768"/>
              <a:gd name="connsiteY670" fmla="*/ 507481 h 1050628"/>
              <a:gd name="connsiteX671" fmla="*/ 792554 w 2449768"/>
              <a:gd name="connsiteY671" fmla="*/ 483176 h 1050628"/>
              <a:gd name="connsiteX672" fmla="*/ 803567 w 2449768"/>
              <a:gd name="connsiteY672" fmla="*/ 480518 h 1050628"/>
              <a:gd name="connsiteX673" fmla="*/ 1550930 w 2449768"/>
              <a:gd name="connsiteY673" fmla="*/ 471404 h 1050628"/>
              <a:gd name="connsiteX674" fmla="*/ 1564222 w 2449768"/>
              <a:gd name="connsiteY674" fmla="*/ 480138 h 1050628"/>
              <a:gd name="connsiteX675" fmla="*/ 1558146 w 2449768"/>
              <a:gd name="connsiteY675" fmla="*/ 504443 h 1050628"/>
              <a:gd name="connsiteX676" fmla="*/ 1533841 w 2449768"/>
              <a:gd name="connsiteY676" fmla="*/ 498367 h 1050628"/>
              <a:gd name="connsiteX677" fmla="*/ 1539917 w 2449768"/>
              <a:gd name="connsiteY677" fmla="*/ 474062 h 1050628"/>
              <a:gd name="connsiteX678" fmla="*/ 1550930 w 2449768"/>
              <a:gd name="connsiteY678" fmla="*/ 471404 h 1050628"/>
              <a:gd name="connsiteX679" fmla="*/ 2307407 w 2449768"/>
              <a:gd name="connsiteY679" fmla="*/ 465328 h 1050628"/>
              <a:gd name="connsiteX680" fmla="*/ 2320698 w 2449768"/>
              <a:gd name="connsiteY680" fmla="*/ 474062 h 1050628"/>
              <a:gd name="connsiteX681" fmla="*/ 2314622 w 2449768"/>
              <a:gd name="connsiteY681" fmla="*/ 498367 h 1050628"/>
              <a:gd name="connsiteX682" fmla="*/ 2290318 w 2449768"/>
              <a:gd name="connsiteY682" fmla="*/ 492291 h 1050628"/>
              <a:gd name="connsiteX683" fmla="*/ 2296394 w 2449768"/>
              <a:gd name="connsiteY683" fmla="*/ 467986 h 1050628"/>
              <a:gd name="connsiteX684" fmla="*/ 2307407 w 2449768"/>
              <a:gd name="connsiteY684" fmla="*/ 465328 h 1050628"/>
              <a:gd name="connsiteX685" fmla="*/ 1076992 w 2449768"/>
              <a:gd name="connsiteY685" fmla="*/ 462290 h 1050628"/>
              <a:gd name="connsiteX686" fmla="*/ 1090284 w 2449768"/>
              <a:gd name="connsiteY686" fmla="*/ 471024 h 1050628"/>
              <a:gd name="connsiteX687" fmla="*/ 1084208 w 2449768"/>
              <a:gd name="connsiteY687" fmla="*/ 495329 h 1050628"/>
              <a:gd name="connsiteX688" fmla="*/ 1059903 w 2449768"/>
              <a:gd name="connsiteY688" fmla="*/ 489253 h 1050628"/>
              <a:gd name="connsiteX689" fmla="*/ 1065979 w 2449768"/>
              <a:gd name="connsiteY689" fmla="*/ 464948 h 1050628"/>
              <a:gd name="connsiteX690" fmla="*/ 1076992 w 2449768"/>
              <a:gd name="connsiteY690" fmla="*/ 462290 h 1050628"/>
              <a:gd name="connsiteX691" fmla="*/ 2030944 w 2449768"/>
              <a:gd name="connsiteY691" fmla="*/ 456214 h 1050628"/>
              <a:gd name="connsiteX692" fmla="*/ 2044236 w 2449768"/>
              <a:gd name="connsiteY692" fmla="*/ 464948 h 1050628"/>
              <a:gd name="connsiteX693" fmla="*/ 2038160 w 2449768"/>
              <a:gd name="connsiteY693" fmla="*/ 489253 h 1050628"/>
              <a:gd name="connsiteX694" fmla="*/ 2013855 w 2449768"/>
              <a:gd name="connsiteY694" fmla="*/ 483177 h 1050628"/>
              <a:gd name="connsiteX695" fmla="*/ 2019931 w 2449768"/>
              <a:gd name="connsiteY695" fmla="*/ 458872 h 1050628"/>
              <a:gd name="connsiteX696" fmla="*/ 2030944 w 2449768"/>
              <a:gd name="connsiteY696" fmla="*/ 456214 h 1050628"/>
              <a:gd name="connsiteX697" fmla="*/ 1280542 w 2449768"/>
              <a:gd name="connsiteY697" fmla="*/ 453176 h 1050628"/>
              <a:gd name="connsiteX698" fmla="*/ 1293834 w 2449768"/>
              <a:gd name="connsiteY698" fmla="*/ 461910 h 1050628"/>
              <a:gd name="connsiteX699" fmla="*/ 1287758 w 2449768"/>
              <a:gd name="connsiteY699" fmla="*/ 486215 h 1050628"/>
              <a:gd name="connsiteX700" fmla="*/ 1263453 w 2449768"/>
              <a:gd name="connsiteY700" fmla="*/ 480139 h 1050628"/>
              <a:gd name="connsiteX701" fmla="*/ 1269529 w 2449768"/>
              <a:gd name="connsiteY701" fmla="*/ 455834 h 1050628"/>
              <a:gd name="connsiteX702" fmla="*/ 1280542 w 2449768"/>
              <a:gd name="connsiteY702" fmla="*/ 453176 h 1050628"/>
              <a:gd name="connsiteX703" fmla="*/ 679006 w 2449768"/>
              <a:gd name="connsiteY703" fmla="*/ 450138 h 1050628"/>
              <a:gd name="connsiteX704" fmla="*/ 692298 w 2449768"/>
              <a:gd name="connsiteY704" fmla="*/ 458872 h 1050628"/>
              <a:gd name="connsiteX705" fmla="*/ 686222 w 2449768"/>
              <a:gd name="connsiteY705" fmla="*/ 483177 h 1050628"/>
              <a:gd name="connsiteX706" fmla="*/ 661917 w 2449768"/>
              <a:gd name="connsiteY706" fmla="*/ 477101 h 1050628"/>
              <a:gd name="connsiteX707" fmla="*/ 667993 w 2449768"/>
              <a:gd name="connsiteY707" fmla="*/ 452796 h 1050628"/>
              <a:gd name="connsiteX708" fmla="*/ 679006 w 2449768"/>
              <a:gd name="connsiteY708" fmla="*/ 450138 h 1050628"/>
              <a:gd name="connsiteX709" fmla="*/ 1815242 w 2449768"/>
              <a:gd name="connsiteY709" fmla="*/ 447099 h 1050628"/>
              <a:gd name="connsiteX710" fmla="*/ 1828533 w 2449768"/>
              <a:gd name="connsiteY710" fmla="*/ 455833 h 1050628"/>
              <a:gd name="connsiteX711" fmla="*/ 1822457 w 2449768"/>
              <a:gd name="connsiteY711" fmla="*/ 480138 h 1050628"/>
              <a:gd name="connsiteX712" fmla="*/ 1798152 w 2449768"/>
              <a:gd name="connsiteY712" fmla="*/ 474062 h 1050628"/>
              <a:gd name="connsiteX713" fmla="*/ 1804228 w 2449768"/>
              <a:gd name="connsiteY713" fmla="*/ 449757 h 1050628"/>
              <a:gd name="connsiteX714" fmla="*/ 1815242 w 2449768"/>
              <a:gd name="connsiteY714" fmla="*/ 447099 h 1050628"/>
              <a:gd name="connsiteX715" fmla="*/ 1699795 w 2449768"/>
              <a:gd name="connsiteY715" fmla="*/ 444061 h 1050628"/>
              <a:gd name="connsiteX716" fmla="*/ 1713087 w 2449768"/>
              <a:gd name="connsiteY716" fmla="*/ 452795 h 1050628"/>
              <a:gd name="connsiteX717" fmla="*/ 1707011 w 2449768"/>
              <a:gd name="connsiteY717" fmla="*/ 477100 h 1050628"/>
              <a:gd name="connsiteX718" fmla="*/ 1682706 w 2449768"/>
              <a:gd name="connsiteY718" fmla="*/ 471024 h 1050628"/>
              <a:gd name="connsiteX719" fmla="*/ 1688782 w 2449768"/>
              <a:gd name="connsiteY719" fmla="*/ 446719 h 1050628"/>
              <a:gd name="connsiteX720" fmla="*/ 1699795 w 2449768"/>
              <a:gd name="connsiteY720" fmla="*/ 444061 h 1050628"/>
              <a:gd name="connsiteX721" fmla="*/ 888633 w 2449768"/>
              <a:gd name="connsiteY721" fmla="*/ 434947 h 1050628"/>
              <a:gd name="connsiteX722" fmla="*/ 901925 w 2449768"/>
              <a:gd name="connsiteY722" fmla="*/ 443681 h 1050628"/>
              <a:gd name="connsiteX723" fmla="*/ 895849 w 2449768"/>
              <a:gd name="connsiteY723" fmla="*/ 467986 h 1050628"/>
              <a:gd name="connsiteX724" fmla="*/ 871544 w 2449768"/>
              <a:gd name="connsiteY724" fmla="*/ 461910 h 1050628"/>
              <a:gd name="connsiteX725" fmla="*/ 877620 w 2449768"/>
              <a:gd name="connsiteY725" fmla="*/ 437605 h 1050628"/>
              <a:gd name="connsiteX726" fmla="*/ 888633 w 2449768"/>
              <a:gd name="connsiteY726" fmla="*/ 434947 h 1050628"/>
              <a:gd name="connsiteX727" fmla="*/ 2158542 w 2449768"/>
              <a:gd name="connsiteY727" fmla="*/ 407605 h 1050628"/>
              <a:gd name="connsiteX728" fmla="*/ 2171833 w 2449768"/>
              <a:gd name="connsiteY728" fmla="*/ 416339 h 1050628"/>
              <a:gd name="connsiteX729" fmla="*/ 2165757 w 2449768"/>
              <a:gd name="connsiteY729" fmla="*/ 440644 h 1050628"/>
              <a:gd name="connsiteX730" fmla="*/ 2141453 w 2449768"/>
              <a:gd name="connsiteY730" fmla="*/ 434568 h 1050628"/>
              <a:gd name="connsiteX731" fmla="*/ 2147529 w 2449768"/>
              <a:gd name="connsiteY731" fmla="*/ 410263 h 1050628"/>
              <a:gd name="connsiteX732" fmla="*/ 2158542 w 2449768"/>
              <a:gd name="connsiteY732" fmla="*/ 407605 h 1050628"/>
              <a:gd name="connsiteX733" fmla="*/ 1484092 w 2449768"/>
              <a:gd name="connsiteY733" fmla="*/ 407605 h 1050628"/>
              <a:gd name="connsiteX734" fmla="*/ 1497384 w 2449768"/>
              <a:gd name="connsiteY734" fmla="*/ 416339 h 1050628"/>
              <a:gd name="connsiteX735" fmla="*/ 1491308 w 2449768"/>
              <a:gd name="connsiteY735" fmla="*/ 440644 h 1050628"/>
              <a:gd name="connsiteX736" fmla="*/ 1467003 w 2449768"/>
              <a:gd name="connsiteY736" fmla="*/ 434568 h 1050628"/>
              <a:gd name="connsiteX737" fmla="*/ 1473079 w 2449768"/>
              <a:gd name="connsiteY737" fmla="*/ 410263 h 1050628"/>
              <a:gd name="connsiteX738" fmla="*/ 1484092 w 2449768"/>
              <a:gd name="connsiteY738" fmla="*/ 407605 h 1050628"/>
              <a:gd name="connsiteX739" fmla="*/ 1365608 w 2449768"/>
              <a:gd name="connsiteY739" fmla="*/ 404567 h 1050628"/>
              <a:gd name="connsiteX740" fmla="*/ 1378900 w 2449768"/>
              <a:gd name="connsiteY740" fmla="*/ 413301 h 1050628"/>
              <a:gd name="connsiteX741" fmla="*/ 1372824 w 2449768"/>
              <a:gd name="connsiteY741" fmla="*/ 437606 h 1050628"/>
              <a:gd name="connsiteX742" fmla="*/ 1348519 w 2449768"/>
              <a:gd name="connsiteY742" fmla="*/ 431530 h 1050628"/>
              <a:gd name="connsiteX743" fmla="*/ 1354595 w 2449768"/>
              <a:gd name="connsiteY743" fmla="*/ 407225 h 1050628"/>
              <a:gd name="connsiteX744" fmla="*/ 1365608 w 2449768"/>
              <a:gd name="connsiteY744" fmla="*/ 404567 h 1050628"/>
              <a:gd name="connsiteX745" fmla="*/ 988889 w 2449768"/>
              <a:gd name="connsiteY745" fmla="*/ 404567 h 1050628"/>
              <a:gd name="connsiteX746" fmla="*/ 1002180 w 2449768"/>
              <a:gd name="connsiteY746" fmla="*/ 413301 h 1050628"/>
              <a:gd name="connsiteX747" fmla="*/ 996104 w 2449768"/>
              <a:gd name="connsiteY747" fmla="*/ 437606 h 1050628"/>
              <a:gd name="connsiteX748" fmla="*/ 971800 w 2449768"/>
              <a:gd name="connsiteY748" fmla="*/ 431530 h 1050628"/>
              <a:gd name="connsiteX749" fmla="*/ 977876 w 2449768"/>
              <a:gd name="connsiteY749" fmla="*/ 407225 h 1050628"/>
              <a:gd name="connsiteX750" fmla="*/ 988889 w 2449768"/>
              <a:gd name="connsiteY750" fmla="*/ 404567 h 1050628"/>
              <a:gd name="connsiteX751" fmla="*/ 1182565 w 2449768"/>
              <a:gd name="connsiteY751" fmla="*/ 394312 h 1050628"/>
              <a:gd name="connsiteX752" fmla="*/ 1193578 w 2449768"/>
              <a:gd name="connsiteY752" fmla="*/ 404186 h 1050628"/>
              <a:gd name="connsiteX753" fmla="*/ 1187502 w 2449768"/>
              <a:gd name="connsiteY753" fmla="*/ 428491 h 1050628"/>
              <a:gd name="connsiteX754" fmla="*/ 1163197 w 2449768"/>
              <a:gd name="connsiteY754" fmla="*/ 422415 h 1050628"/>
              <a:gd name="connsiteX755" fmla="*/ 1169273 w 2449768"/>
              <a:gd name="connsiteY755" fmla="*/ 398110 h 1050628"/>
              <a:gd name="connsiteX756" fmla="*/ 1182565 w 2449768"/>
              <a:gd name="connsiteY756" fmla="*/ 394312 h 1050628"/>
              <a:gd name="connsiteX757" fmla="*/ 1620805 w 2449768"/>
              <a:gd name="connsiteY757" fmla="*/ 389376 h 1050628"/>
              <a:gd name="connsiteX758" fmla="*/ 1634097 w 2449768"/>
              <a:gd name="connsiteY758" fmla="*/ 398110 h 1050628"/>
              <a:gd name="connsiteX759" fmla="*/ 1628021 w 2449768"/>
              <a:gd name="connsiteY759" fmla="*/ 422415 h 1050628"/>
              <a:gd name="connsiteX760" fmla="*/ 1603716 w 2449768"/>
              <a:gd name="connsiteY760" fmla="*/ 416339 h 1050628"/>
              <a:gd name="connsiteX761" fmla="*/ 1609792 w 2449768"/>
              <a:gd name="connsiteY761" fmla="*/ 392034 h 1050628"/>
              <a:gd name="connsiteX762" fmla="*/ 1620805 w 2449768"/>
              <a:gd name="connsiteY762" fmla="*/ 389376 h 1050628"/>
              <a:gd name="connsiteX763" fmla="*/ 1961068 w 2449768"/>
              <a:gd name="connsiteY763" fmla="*/ 380262 h 1050628"/>
              <a:gd name="connsiteX764" fmla="*/ 1974360 w 2449768"/>
              <a:gd name="connsiteY764" fmla="*/ 388996 h 1050628"/>
              <a:gd name="connsiteX765" fmla="*/ 1968284 w 2449768"/>
              <a:gd name="connsiteY765" fmla="*/ 413301 h 1050628"/>
              <a:gd name="connsiteX766" fmla="*/ 1943979 w 2449768"/>
              <a:gd name="connsiteY766" fmla="*/ 407225 h 1050628"/>
              <a:gd name="connsiteX767" fmla="*/ 1950055 w 2449768"/>
              <a:gd name="connsiteY767" fmla="*/ 382920 h 1050628"/>
              <a:gd name="connsiteX768" fmla="*/ 1961068 w 2449768"/>
              <a:gd name="connsiteY768" fmla="*/ 380262 h 1050628"/>
              <a:gd name="connsiteX769" fmla="*/ 770148 w 2449768"/>
              <a:gd name="connsiteY769" fmla="*/ 380262 h 1050628"/>
              <a:gd name="connsiteX770" fmla="*/ 783440 w 2449768"/>
              <a:gd name="connsiteY770" fmla="*/ 388996 h 1050628"/>
              <a:gd name="connsiteX771" fmla="*/ 777364 w 2449768"/>
              <a:gd name="connsiteY771" fmla="*/ 413301 h 1050628"/>
              <a:gd name="connsiteX772" fmla="*/ 753059 w 2449768"/>
              <a:gd name="connsiteY772" fmla="*/ 407225 h 1050628"/>
              <a:gd name="connsiteX773" fmla="*/ 759135 w 2449768"/>
              <a:gd name="connsiteY773" fmla="*/ 382920 h 1050628"/>
              <a:gd name="connsiteX774" fmla="*/ 770148 w 2449768"/>
              <a:gd name="connsiteY774" fmla="*/ 380262 h 1050628"/>
              <a:gd name="connsiteX775" fmla="*/ 2240571 w 2449768"/>
              <a:gd name="connsiteY775" fmla="*/ 352920 h 1050628"/>
              <a:gd name="connsiteX776" fmla="*/ 2253862 w 2449768"/>
              <a:gd name="connsiteY776" fmla="*/ 361654 h 1050628"/>
              <a:gd name="connsiteX777" fmla="*/ 2247786 w 2449768"/>
              <a:gd name="connsiteY777" fmla="*/ 385959 h 1050628"/>
              <a:gd name="connsiteX778" fmla="*/ 2223481 w 2449768"/>
              <a:gd name="connsiteY778" fmla="*/ 379883 h 1050628"/>
              <a:gd name="connsiteX779" fmla="*/ 2229557 w 2449768"/>
              <a:gd name="connsiteY779" fmla="*/ 355578 h 1050628"/>
              <a:gd name="connsiteX780" fmla="*/ 2240571 w 2449768"/>
              <a:gd name="connsiteY780" fmla="*/ 352920 h 1050628"/>
              <a:gd name="connsiteX781" fmla="*/ 2082590 w 2449768"/>
              <a:gd name="connsiteY781" fmla="*/ 352920 h 1050628"/>
              <a:gd name="connsiteX782" fmla="*/ 2095882 w 2449768"/>
              <a:gd name="connsiteY782" fmla="*/ 361654 h 1050628"/>
              <a:gd name="connsiteX783" fmla="*/ 2089806 w 2449768"/>
              <a:gd name="connsiteY783" fmla="*/ 385959 h 1050628"/>
              <a:gd name="connsiteX784" fmla="*/ 2065501 w 2449768"/>
              <a:gd name="connsiteY784" fmla="*/ 379883 h 1050628"/>
              <a:gd name="connsiteX785" fmla="*/ 2071577 w 2449768"/>
              <a:gd name="connsiteY785" fmla="*/ 355578 h 1050628"/>
              <a:gd name="connsiteX786" fmla="*/ 2082590 w 2449768"/>
              <a:gd name="connsiteY786" fmla="*/ 352920 h 1050628"/>
              <a:gd name="connsiteX787" fmla="*/ 1080030 w 2449768"/>
              <a:gd name="connsiteY787" fmla="*/ 337729 h 1050628"/>
              <a:gd name="connsiteX788" fmla="*/ 1093322 w 2449768"/>
              <a:gd name="connsiteY788" fmla="*/ 346463 h 1050628"/>
              <a:gd name="connsiteX789" fmla="*/ 1087246 w 2449768"/>
              <a:gd name="connsiteY789" fmla="*/ 370768 h 1050628"/>
              <a:gd name="connsiteX790" fmla="*/ 1062941 w 2449768"/>
              <a:gd name="connsiteY790" fmla="*/ 364692 h 1050628"/>
              <a:gd name="connsiteX791" fmla="*/ 1069017 w 2449768"/>
              <a:gd name="connsiteY791" fmla="*/ 340387 h 1050628"/>
              <a:gd name="connsiteX792" fmla="*/ 1080030 w 2449768"/>
              <a:gd name="connsiteY792" fmla="*/ 337729 h 1050628"/>
              <a:gd name="connsiteX793" fmla="*/ 1787899 w 2449768"/>
              <a:gd name="connsiteY793" fmla="*/ 331653 h 1050628"/>
              <a:gd name="connsiteX794" fmla="*/ 1801191 w 2449768"/>
              <a:gd name="connsiteY794" fmla="*/ 340387 h 1050628"/>
              <a:gd name="connsiteX795" fmla="*/ 1795115 w 2449768"/>
              <a:gd name="connsiteY795" fmla="*/ 364692 h 1050628"/>
              <a:gd name="connsiteX796" fmla="*/ 1770810 w 2449768"/>
              <a:gd name="connsiteY796" fmla="*/ 358616 h 1050628"/>
              <a:gd name="connsiteX797" fmla="*/ 1776886 w 2449768"/>
              <a:gd name="connsiteY797" fmla="*/ 334311 h 1050628"/>
              <a:gd name="connsiteX798" fmla="*/ 1787899 w 2449768"/>
              <a:gd name="connsiteY798" fmla="*/ 331653 h 1050628"/>
              <a:gd name="connsiteX799" fmla="*/ 1879040 w 2449768"/>
              <a:gd name="connsiteY799" fmla="*/ 328615 h 1050628"/>
              <a:gd name="connsiteX800" fmla="*/ 1892332 w 2449768"/>
              <a:gd name="connsiteY800" fmla="*/ 337349 h 1050628"/>
              <a:gd name="connsiteX801" fmla="*/ 1886256 w 2449768"/>
              <a:gd name="connsiteY801" fmla="*/ 361654 h 1050628"/>
              <a:gd name="connsiteX802" fmla="*/ 1861951 w 2449768"/>
              <a:gd name="connsiteY802" fmla="*/ 355578 h 1050628"/>
              <a:gd name="connsiteX803" fmla="*/ 1868027 w 2449768"/>
              <a:gd name="connsiteY803" fmla="*/ 331273 h 1050628"/>
              <a:gd name="connsiteX804" fmla="*/ 1879040 w 2449768"/>
              <a:gd name="connsiteY804" fmla="*/ 328615 h 1050628"/>
              <a:gd name="connsiteX805" fmla="*/ 1265352 w 2449768"/>
              <a:gd name="connsiteY805" fmla="*/ 325577 h 1050628"/>
              <a:gd name="connsiteX806" fmla="*/ 1278644 w 2449768"/>
              <a:gd name="connsiteY806" fmla="*/ 334311 h 1050628"/>
              <a:gd name="connsiteX807" fmla="*/ 1272568 w 2449768"/>
              <a:gd name="connsiteY807" fmla="*/ 358616 h 1050628"/>
              <a:gd name="connsiteX808" fmla="*/ 1248263 w 2449768"/>
              <a:gd name="connsiteY808" fmla="*/ 352540 h 1050628"/>
              <a:gd name="connsiteX809" fmla="*/ 1254339 w 2449768"/>
              <a:gd name="connsiteY809" fmla="*/ 328235 h 1050628"/>
              <a:gd name="connsiteX810" fmla="*/ 1265352 w 2449768"/>
              <a:gd name="connsiteY810" fmla="*/ 325577 h 1050628"/>
              <a:gd name="connsiteX811" fmla="*/ 864328 w 2449768"/>
              <a:gd name="connsiteY811" fmla="*/ 319501 h 1050628"/>
              <a:gd name="connsiteX812" fmla="*/ 877620 w 2449768"/>
              <a:gd name="connsiteY812" fmla="*/ 328235 h 1050628"/>
              <a:gd name="connsiteX813" fmla="*/ 871544 w 2449768"/>
              <a:gd name="connsiteY813" fmla="*/ 352540 h 1050628"/>
              <a:gd name="connsiteX814" fmla="*/ 847239 w 2449768"/>
              <a:gd name="connsiteY814" fmla="*/ 346464 h 1050628"/>
              <a:gd name="connsiteX815" fmla="*/ 853315 w 2449768"/>
              <a:gd name="connsiteY815" fmla="*/ 322159 h 1050628"/>
              <a:gd name="connsiteX816" fmla="*/ 864328 w 2449768"/>
              <a:gd name="connsiteY816" fmla="*/ 319501 h 1050628"/>
              <a:gd name="connsiteX817" fmla="*/ 1459788 w 2449768"/>
              <a:gd name="connsiteY817" fmla="*/ 316463 h 1050628"/>
              <a:gd name="connsiteX818" fmla="*/ 1473080 w 2449768"/>
              <a:gd name="connsiteY818" fmla="*/ 325197 h 1050628"/>
              <a:gd name="connsiteX819" fmla="*/ 1467004 w 2449768"/>
              <a:gd name="connsiteY819" fmla="*/ 349502 h 1050628"/>
              <a:gd name="connsiteX820" fmla="*/ 1442699 w 2449768"/>
              <a:gd name="connsiteY820" fmla="*/ 343426 h 1050628"/>
              <a:gd name="connsiteX821" fmla="*/ 1448775 w 2449768"/>
              <a:gd name="connsiteY821" fmla="*/ 319121 h 1050628"/>
              <a:gd name="connsiteX822" fmla="*/ 1459788 w 2449768"/>
              <a:gd name="connsiteY822" fmla="*/ 316463 h 1050628"/>
              <a:gd name="connsiteX823" fmla="*/ 1702833 w 2449768"/>
              <a:gd name="connsiteY823" fmla="*/ 310387 h 1050628"/>
              <a:gd name="connsiteX824" fmla="*/ 1716125 w 2449768"/>
              <a:gd name="connsiteY824" fmla="*/ 319121 h 1050628"/>
              <a:gd name="connsiteX825" fmla="*/ 1710049 w 2449768"/>
              <a:gd name="connsiteY825" fmla="*/ 343426 h 1050628"/>
              <a:gd name="connsiteX826" fmla="*/ 1685744 w 2449768"/>
              <a:gd name="connsiteY826" fmla="*/ 337350 h 1050628"/>
              <a:gd name="connsiteX827" fmla="*/ 1691820 w 2449768"/>
              <a:gd name="connsiteY827" fmla="*/ 313045 h 1050628"/>
              <a:gd name="connsiteX828" fmla="*/ 1702833 w 2449768"/>
              <a:gd name="connsiteY828" fmla="*/ 310387 h 1050628"/>
              <a:gd name="connsiteX829" fmla="*/ 1577893 w 2449768"/>
              <a:gd name="connsiteY829" fmla="*/ 297095 h 1050628"/>
              <a:gd name="connsiteX830" fmla="*/ 1591565 w 2449768"/>
              <a:gd name="connsiteY830" fmla="*/ 306969 h 1050628"/>
              <a:gd name="connsiteX831" fmla="*/ 1585489 w 2449768"/>
              <a:gd name="connsiteY831" fmla="*/ 331274 h 1050628"/>
              <a:gd name="connsiteX832" fmla="*/ 1561184 w 2449768"/>
              <a:gd name="connsiteY832" fmla="*/ 325198 h 1050628"/>
              <a:gd name="connsiteX833" fmla="*/ 1564222 w 2449768"/>
              <a:gd name="connsiteY833" fmla="*/ 300893 h 1050628"/>
              <a:gd name="connsiteX834" fmla="*/ 1577893 w 2449768"/>
              <a:gd name="connsiteY834" fmla="*/ 297095 h 1050628"/>
              <a:gd name="connsiteX835" fmla="*/ 955470 w 2449768"/>
              <a:gd name="connsiteY835" fmla="*/ 295196 h 1050628"/>
              <a:gd name="connsiteX836" fmla="*/ 968762 w 2449768"/>
              <a:gd name="connsiteY836" fmla="*/ 303930 h 1050628"/>
              <a:gd name="connsiteX837" fmla="*/ 962686 w 2449768"/>
              <a:gd name="connsiteY837" fmla="*/ 328235 h 1050628"/>
              <a:gd name="connsiteX838" fmla="*/ 938381 w 2449768"/>
              <a:gd name="connsiteY838" fmla="*/ 322159 h 1050628"/>
              <a:gd name="connsiteX839" fmla="*/ 944457 w 2449768"/>
              <a:gd name="connsiteY839" fmla="*/ 297854 h 1050628"/>
              <a:gd name="connsiteX840" fmla="*/ 955470 w 2449768"/>
              <a:gd name="connsiteY840" fmla="*/ 295196 h 1050628"/>
              <a:gd name="connsiteX841" fmla="*/ 1365608 w 2449768"/>
              <a:gd name="connsiteY841" fmla="*/ 283044 h 1050628"/>
              <a:gd name="connsiteX842" fmla="*/ 1378900 w 2449768"/>
              <a:gd name="connsiteY842" fmla="*/ 291778 h 1050628"/>
              <a:gd name="connsiteX843" fmla="*/ 1372824 w 2449768"/>
              <a:gd name="connsiteY843" fmla="*/ 316083 h 1050628"/>
              <a:gd name="connsiteX844" fmla="*/ 1348519 w 2449768"/>
              <a:gd name="connsiteY844" fmla="*/ 310007 h 1050628"/>
              <a:gd name="connsiteX845" fmla="*/ 1354595 w 2449768"/>
              <a:gd name="connsiteY845" fmla="*/ 285702 h 1050628"/>
              <a:gd name="connsiteX846" fmla="*/ 1365608 w 2449768"/>
              <a:gd name="connsiteY846" fmla="*/ 283044 h 1050628"/>
              <a:gd name="connsiteX847" fmla="*/ 1979296 w 2449768"/>
              <a:gd name="connsiteY847" fmla="*/ 267854 h 1050628"/>
              <a:gd name="connsiteX848" fmla="*/ 1992588 w 2449768"/>
              <a:gd name="connsiteY848" fmla="*/ 276588 h 1050628"/>
              <a:gd name="connsiteX849" fmla="*/ 1986512 w 2449768"/>
              <a:gd name="connsiteY849" fmla="*/ 300893 h 1050628"/>
              <a:gd name="connsiteX850" fmla="*/ 1962207 w 2449768"/>
              <a:gd name="connsiteY850" fmla="*/ 294817 h 1050628"/>
              <a:gd name="connsiteX851" fmla="*/ 1968283 w 2449768"/>
              <a:gd name="connsiteY851" fmla="*/ 270512 h 1050628"/>
              <a:gd name="connsiteX852" fmla="*/ 1979296 w 2449768"/>
              <a:gd name="connsiteY852" fmla="*/ 267854 h 1050628"/>
              <a:gd name="connsiteX853" fmla="*/ 1173830 w 2449768"/>
              <a:gd name="connsiteY853" fmla="*/ 266714 h 1050628"/>
              <a:gd name="connsiteX854" fmla="*/ 1187502 w 2449768"/>
              <a:gd name="connsiteY854" fmla="*/ 276588 h 1050628"/>
              <a:gd name="connsiteX855" fmla="*/ 1181425 w 2449768"/>
              <a:gd name="connsiteY855" fmla="*/ 300893 h 1050628"/>
              <a:gd name="connsiteX856" fmla="*/ 1157121 w 2449768"/>
              <a:gd name="connsiteY856" fmla="*/ 294817 h 1050628"/>
              <a:gd name="connsiteX857" fmla="*/ 1160159 w 2449768"/>
              <a:gd name="connsiteY857" fmla="*/ 270512 h 1050628"/>
              <a:gd name="connsiteX858" fmla="*/ 1173830 w 2449768"/>
              <a:gd name="connsiteY858" fmla="*/ 266714 h 1050628"/>
              <a:gd name="connsiteX859" fmla="*/ 2167656 w 2449768"/>
              <a:gd name="connsiteY859" fmla="*/ 246587 h 1050628"/>
              <a:gd name="connsiteX860" fmla="*/ 2180948 w 2449768"/>
              <a:gd name="connsiteY860" fmla="*/ 255321 h 1050628"/>
              <a:gd name="connsiteX861" fmla="*/ 2174872 w 2449768"/>
              <a:gd name="connsiteY861" fmla="*/ 279626 h 1050628"/>
              <a:gd name="connsiteX862" fmla="*/ 2150567 w 2449768"/>
              <a:gd name="connsiteY862" fmla="*/ 273550 h 1050628"/>
              <a:gd name="connsiteX863" fmla="*/ 2156643 w 2449768"/>
              <a:gd name="connsiteY863" fmla="*/ 249245 h 1050628"/>
              <a:gd name="connsiteX864" fmla="*/ 2167656 w 2449768"/>
              <a:gd name="connsiteY864" fmla="*/ 246587 h 1050628"/>
              <a:gd name="connsiteX865" fmla="*/ 2073477 w 2449768"/>
              <a:gd name="connsiteY865" fmla="*/ 240511 h 1050628"/>
              <a:gd name="connsiteX866" fmla="*/ 2086768 w 2449768"/>
              <a:gd name="connsiteY866" fmla="*/ 249245 h 1050628"/>
              <a:gd name="connsiteX867" fmla="*/ 2080692 w 2449768"/>
              <a:gd name="connsiteY867" fmla="*/ 273550 h 1050628"/>
              <a:gd name="connsiteX868" fmla="*/ 2056387 w 2449768"/>
              <a:gd name="connsiteY868" fmla="*/ 267474 h 1050628"/>
              <a:gd name="connsiteX869" fmla="*/ 2062463 w 2449768"/>
              <a:gd name="connsiteY869" fmla="*/ 243169 h 1050628"/>
              <a:gd name="connsiteX870" fmla="*/ 2073477 w 2449768"/>
              <a:gd name="connsiteY870" fmla="*/ 240511 h 1050628"/>
              <a:gd name="connsiteX871" fmla="*/ 1505359 w 2449768"/>
              <a:gd name="connsiteY871" fmla="*/ 222283 h 1050628"/>
              <a:gd name="connsiteX872" fmla="*/ 1518651 w 2449768"/>
              <a:gd name="connsiteY872" fmla="*/ 231017 h 1050628"/>
              <a:gd name="connsiteX873" fmla="*/ 1512575 w 2449768"/>
              <a:gd name="connsiteY873" fmla="*/ 255322 h 1050628"/>
              <a:gd name="connsiteX874" fmla="*/ 1488270 w 2449768"/>
              <a:gd name="connsiteY874" fmla="*/ 249246 h 1050628"/>
              <a:gd name="connsiteX875" fmla="*/ 1494346 w 2449768"/>
              <a:gd name="connsiteY875" fmla="*/ 224941 h 1050628"/>
              <a:gd name="connsiteX876" fmla="*/ 1505359 w 2449768"/>
              <a:gd name="connsiteY876" fmla="*/ 222283 h 1050628"/>
              <a:gd name="connsiteX877" fmla="*/ 1007117 w 2449768"/>
              <a:gd name="connsiteY877" fmla="*/ 222283 h 1050628"/>
              <a:gd name="connsiteX878" fmla="*/ 1020409 w 2449768"/>
              <a:gd name="connsiteY878" fmla="*/ 231017 h 1050628"/>
              <a:gd name="connsiteX879" fmla="*/ 1014333 w 2449768"/>
              <a:gd name="connsiteY879" fmla="*/ 255322 h 1050628"/>
              <a:gd name="connsiteX880" fmla="*/ 990028 w 2449768"/>
              <a:gd name="connsiteY880" fmla="*/ 249246 h 1050628"/>
              <a:gd name="connsiteX881" fmla="*/ 996104 w 2449768"/>
              <a:gd name="connsiteY881" fmla="*/ 224941 h 1050628"/>
              <a:gd name="connsiteX882" fmla="*/ 1007117 w 2449768"/>
              <a:gd name="connsiteY882" fmla="*/ 222283 h 1050628"/>
              <a:gd name="connsiteX883" fmla="*/ 1298771 w 2449768"/>
              <a:gd name="connsiteY883" fmla="*/ 210131 h 1050628"/>
              <a:gd name="connsiteX884" fmla="*/ 1312063 w 2449768"/>
              <a:gd name="connsiteY884" fmla="*/ 218865 h 1050628"/>
              <a:gd name="connsiteX885" fmla="*/ 1305987 w 2449768"/>
              <a:gd name="connsiteY885" fmla="*/ 243170 h 1050628"/>
              <a:gd name="connsiteX886" fmla="*/ 1281682 w 2449768"/>
              <a:gd name="connsiteY886" fmla="*/ 237094 h 1050628"/>
              <a:gd name="connsiteX887" fmla="*/ 1287758 w 2449768"/>
              <a:gd name="connsiteY887" fmla="*/ 212789 h 1050628"/>
              <a:gd name="connsiteX888" fmla="*/ 1298771 w 2449768"/>
              <a:gd name="connsiteY888" fmla="*/ 210131 h 1050628"/>
              <a:gd name="connsiteX889" fmla="*/ 1881700 w 2449768"/>
              <a:gd name="connsiteY889" fmla="*/ 207472 h 1050628"/>
              <a:gd name="connsiteX890" fmla="*/ 1895371 w 2449768"/>
              <a:gd name="connsiteY890" fmla="*/ 218865 h 1050628"/>
              <a:gd name="connsiteX891" fmla="*/ 1889295 w 2449768"/>
              <a:gd name="connsiteY891" fmla="*/ 243170 h 1050628"/>
              <a:gd name="connsiteX892" fmla="*/ 1864990 w 2449768"/>
              <a:gd name="connsiteY892" fmla="*/ 237094 h 1050628"/>
              <a:gd name="connsiteX893" fmla="*/ 1868028 w 2449768"/>
              <a:gd name="connsiteY893" fmla="*/ 209751 h 1050628"/>
              <a:gd name="connsiteX894" fmla="*/ 1881700 w 2449768"/>
              <a:gd name="connsiteY894" fmla="*/ 207472 h 1050628"/>
              <a:gd name="connsiteX895" fmla="*/ 1657262 w 2449768"/>
              <a:gd name="connsiteY895" fmla="*/ 207093 h 1050628"/>
              <a:gd name="connsiteX896" fmla="*/ 1670554 w 2449768"/>
              <a:gd name="connsiteY896" fmla="*/ 215827 h 1050628"/>
              <a:gd name="connsiteX897" fmla="*/ 1664478 w 2449768"/>
              <a:gd name="connsiteY897" fmla="*/ 240132 h 1050628"/>
              <a:gd name="connsiteX898" fmla="*/ 1637135 w 2449768"/>
              <a:gd name="connsiteY898" fmla="*/ 234056 h 1050628"/>
              <a:gd name="connsiteX899" fmla="*/ 1646249 w 2449768"/>
              <a:gd name="connsiteY899" fmla="*/ 209751 h 1050628"/>
              <a:gd name="connsiteX900" fmla="*/ 1657262 w 2449768"/>
              <a:gd name="connsiteY900" fmla="*/ 207093 h 1050628"/>
              <a:gd name="connsiteX901" fmla="*/ 1769671 w 2449768"/>
              <a:gd name="connsiteY901" fmla="*/ 201017 h 1050628"/>
              <a:gd name="connsiteX902" fmla="*/ 1782962 w 2449768"/>
              <a:gd name="connsiteY902" fmla="*/ 209751 h 1050628"/>
              <a:gd name="connsiteX903" fmla="*/ 1776886 w 2449768"/>
              <a:gd name="connsiteY903" fmla="*/ 234056 h 1050628"/>
              <a:gd name="connsiteX904" fmla="*/ 1752581 w 2449768"/>
              <a:gd name="connsiteY904" fmla="*/ 227980 h 1050628"/>
              <a:gd name="connsiteX905" fmla="*/ 1758657 w 2449768"/>
              <a:gd name="connsiteY905" fmla="*/ 203675 h 1050628"/>
              <a:gd name="connsiteX906" fmla="*/ 1769671 w 2449768"/>
              <a:gd name="connsiteY906" fmla="*/ 201017 h 1050628"/>
              <a:gd name="connsiteX907" fmla="*/ 1089145 w 2449768"/>
              <a:gd name="connsiteY907" fmla="*/ 197978 h 1050628"/>
              <a:gd name="connsiteX908" fmla="*/ 1102437 w 2449768"/>
              <a:gd name="connsiteY908" fmla="*/ 206712 h 1050628"/>
              <a:gd name="connsiteX909" fmla="*/ 1096361 w 2449768"/>
              <a:gd name="connsiteY909" fmla="*/ 231017 h 1050628"/>
              <a:gd name="connsiteX910" fmla="*/ 1072056 w 2449768"/>
              <a:gd name="connsiteY910" fmla="*/ 224941 h 1050628"/>
              <a:gd name="connsiteX911" fmla="*/ 1078132 w 2449768"/>
              <a:gd name="connsiteY911" fmla="*/ 200636 h 1050628"/>
              <a:gd name="connsiteX912" fmla="*/ 1089145 w 2449768"/>
              <a:gd name="connsiteY912" fmla="*/ 197978 h 1050628"/>
              <a:gd name="connsiteX913" fmla="*/ 1395989 w 2449768"/>
              <a:gd name="connsiteY913" fmla="*/ 161522 h 1050628"/>
              <a:gd name="connsiteX914" fmla="*/ 1409281 w 2449768"/>
              <a:gd name="connsiteY914" fmla="*/ 170256 h 1050628"/>
              <a:gd name="connsiteX915" fmla="*/ 1403205 w 2449768"/>
              <a:gd name="connsiteY915" fmla="*/ 194561 h 1050628"/>
              <a:gd name="connsiteX916" fmla="*/ 1378900 w 2449768"/>
              <a:gd name="connsiteY916" fmla="*/ 188485 h 1050628"/>
              <a:gd name="connsiteX917" fmla="*/ 1384976 w 2449768"/>
              <a:gd name="connsiteY917" fmla="*/ 164180 h 1050628"/>
              <a:gd name="connsiteX918" fmla="*/ 1395989 w 2449768"/>
              <a:gd name="connsiteY918" fmla="*/ 161522 h 1050628"/>
              <a:gd name="connsiteX919" fmla="*/ 1967145 w 2449768"/>
              <a:gd name="connsiteY919" fmla="*/ 140255 h 1050628"/>
              <a:gd name="connsiteX920" fmla="*/ 1980436 w 2449768"/>
              <a:gd name="connsiteY920" fmla="*/ 148989 h 1050628"/>
              <a:gd name="connsiteX921" fmla="*/ 1974360 w 2449768"/>
              <a:gd name="connsiteY921" fmla="*/ 173294 h 1050628"/>
              <a:gd name="connsiteX922" fmla="*/ 1950055 w 2449768"/>
              <a:gd name="connsiteY922" fmla="*/ 170256 h 1050628"/>
              <a:gd name="connsiteX923" fmla="*/ 1956131 w 2449768"/>
              <a:gd name="connsiteY923" fmla="*/ 142913 h 1050628"/>
              <a:gd name="connsiteX924" fmla="*/ 1967145 w 2449768"/>
              <a:gd name="connsiteY924" fmla="*/ 140255 h 1050628"/>
              <a:gd name="connsiteX925" fmla="*/ 1234971 w 2449768"/>
              <a:gd name="connsiteY925" fmla="*/ 131141 h 1050628"/>
              <a:gd name="connsiteX926" fmla="*/ 1248263 w 2449768"/>
              <a:gd name="connsiteY926" fmla="*/ 139875 h 1050628"/>
              <a:gd name="connsiteX927" fmla="*/ 1242187 w 2449768"/>
              <a:gd name="connsiteY927" fmla="*/ 164180 h 1050628"/>
              <a:gd name="connsiteX928" fmla="*/ 1217882 w 2449768"/>
              <a:gd name="connsiteY928" fmla="*/ 158104 h 1050628"/>
              <a:gd name="connsiteX929" fmla="*/ 1223958 w 2449768"/>
              <a:gd name="connsiteY929" fmla="*/ 133799 h 1050628"/>
              <a:gd name="connsiteX930" fmla="*/ 1234971 w 2449768"/>
              <a:gd name="connsiteY930" fmla="*/ 131141 h 1050628"/>
              <a:gd name="connsiteX931" fmla="*/ 1149906 w 2449768"/>
              <a:gd name="connsiteY931" fmla="*/ 131141 h 1050628"/>
              <a:gd name="connsiteX932" fmla="*/ 1163198 w 2449768"/>
              <a:gd name="connsiteY932" fmla="*/ 139875 h 1050628"/>
              <a:gd name="connsiteX933" fmla="*/ 1157122 w 2449768"/>
              <a:gd name="connsiteY933" fmla="*/ 164180 h 1050628"/>
              <a:gd name="connsiteX934" fmla="*/ 1132817 w 2449768"/>
              <a:gd name="connsiteY934" fmla="*/ 158104 h 1050628"/>
              <a:gd name="connsiteX935" fmla="*/ 1138893 w 2449768"/>
              <a:gd name="connsiteY935" fmla="*/ 133799 h 1050628"/>
              <a:gd name="connsiteX936" fmla="*/ 1149906 w 2449768"/>
              <a:gd name="connsiteY936" fmla="*/ 131141 h 1050628"/>
              <a:gd name="connsiteX937" fmla="*/ 2064362 w 2449768"/>
              <a:gd name="connsiteY937" fmla="*/ 128103 h 1050628"/>
              <a:gd name="connsiteX938" fmla="*/ 2077654 w 2449768"/>
              <a:gd name="connsiteY938" fmla="*/ 136837 h 1050628"/>
              <a:gd name="connsiteX939" fmla="*/ 2071578 w 2449768"/>
              <a:gd name="connsiteY939" fmla="*/ 161142 h 1050628"/>
              <a:gd name="connsiteX940" fmla="*/ 2047273 w 2449768"/>
              <a:gd name="connsiteY940" fmla="*/ 155066 h 1050628"/>
              <a:gd name="connsiteX941" fmla="*/ 2053349 w 2449768"/>
              <a:gd name="connsiteY941" fmla="*/ 130761 h 1050628"/>
              <a:gd name="connsiteX942" fmla="*/ 2064362 w 2449768"/>
              <a:gd name="connsiteY942" fmla="*/ 128103 h 1050628"/>
              <a:gd name="connsiteX943" fmla="*/ 1496245 w 2449768"/>
              <a:gd name="connsiteY943" fmla="*/ 120887 h 1050628"/>
              <a:gd name="connsiteX944" fmla="*/ 1509537 w 2449768"/>
              <a:gd name="connsiteY944" fmla="*/ 130761 h 1050628"/>
              <a:gd name="connsiteX945" fmla="*/ 1503461 w 2449768"/>
              <a:gd name="connsiteY945" fmla="*/ 155066 h 1050628"/>
              <a:gd name="connsiteX946" fmla="*/ 1479156 w 2449768"/>
              <a:gd name="connsiteY946" fmla="*/ 148990 h 1050628"/>
              <a:gd name="connsiteX947" fmla="*/ 1485232 w 2449768"/>
              <a:gd name="connsiteY947" fmla="*/ 124685 h 1050628"/>
              <a:gd name="connsiteX948" fmla="*/ 1496245 w 2449768"/>
              <a:gd name="connsiteY948" fmla="*/ 120887 h 1050628"/>
              <a:gd name="connsiteX949" fmla="*/ 1599539 w 2449768"/>
              <a:gd name="connsiteY949" fmla="*/ 112913 h 1050628"/>
              <a:gd name="connsiteX950" fmla="*/ 1612831 w 2449768"/>
              <a:gd name="connsiteY950" fmla="*/ 121647 h 1050628"/>
              <a:gd name="connsiteX951" fmla="*/ 1606754 w 2449768"/>
              <a:gd name="connsiteY951" fmla="*/ 145952 h 1050628"/>
              <a:gd name="connsiteX952" fmla="*/ 1582450 w 2449768"/>
              <a:gd name="connsiteY952" fmla="*/ 139876 h 1050628"/>
              <a:gd name="connsiteX953" fmla="*/ 1588526 w 2449768"/>
              <a:gd name="connsiteY953" fmla="*/ 115571 h 1050628"/>
              <a:gd name="connsiteX954" fmla="*/ 1599539 w 2449768"/>
              <a:gd name="connsiteY954" fmla="*/ 112913 h 1050628"/>
              <a:gd name="connsiteX955" fmla="*/ 1836508 w 2449768"/>
              <a:gd name="connsiteY955" fmla="*/ 109875 h 1050628"/>
              <a:gd name="connsiteX956" fmla="*/ 1849800 w 2449768"/>
              <a:gd name="connsiteY956" fmla="*/ 118609 h 1050628"/>
              <a:gd name="connsiteX957" fmla="*/ 1843724 w 2449768"/>
              <a:gd name="connsiteY957" fmla="*/ 142914 h 1050628"/>
              <a:gd name="connsiteX958" fmla="*/ 1819419 w 2449768"/>
              <a:gd name="connsiteY958" fmla="*/ 136838 h 1050628"/>
              <a:gd name="connsiteX959" fmla="*/ 1825495 w 2449768"/>
              <a:gd name="connsiteY959" fmla="*/ 112533 h 1050628"/>
              <a:gd name="connsiteX960" fmla="*/ 1836508 w 2449768"/>
              <a:gd name="connsiteY960" fmla="*/ 109875 h 1050628"/>
              <a:gd name="connsiteX961" fmla="*/ 1708529 w 2449768"/>
              <a:gd name="connsiteY961" fmla="*/ 106837 h 1050628"/>
              <a:gd name="connsiteX962" fmla="*/ 1722201 w 2449768"/>
              <a:gd name="connsiteY962" fmla="*/ 115571 h 1050628"/>
              <a:gd name="connsiteX963" fmla="*/ 1716124 w 2449768"/>
              <a:gd name="connsiteY963" fmla="*/ 139876 h 1050628"/>
              <a:gd name="connsiteX964" fmla="*/ 1691820 w 2449768"/>
              <a:gd name="connsiteY964" fmla="*/ 133800 h 1050628"/>
              <a:gd name="connsiteX965" fmla="*/ 1694858 w 2449768"/>
              <a:gd name="connsiteY965" fmla="*/ 109495 h 1050628"/>
              <a:gd name="connsiteX966" fmla="*/ 1708529 w 2449768"/>
              <a:gd name="connsiteY966" fmla="*/ 106837 h 1050628"/>
              <a:gd name="connsiteX967" fmla="*/ 1301429 w 2449768"/>
              <a:gd name="connsiteY967" fmla="*/ 60126 h 1050628"/>
              <a:gd name="connsiteX968" fmla="*/ 1315101 w 2449768"/>
              <a:gd name="connsiteY968" fmla="*/ 70000 h 1050628"/>
              <a:gd name="connsiteX969" fmla="*/ 1309024 w 2449768"/>
              <a:gd name="connsiteY969" fmla="*/ 94305 h 1050628"/>
              <a:gd name="connsiteX970" fmla="*/ 1284720 w 2449768"/>
              <a:gd name="connsiteY970" fmla="*/ 88229 h 1050628"/>
              <a:gd name="connsiteX971" fmla="*/ 1287758 w 2449768"/>
              <a:gd name="connsiteY971" fmla="*/ 63924 h 1050628"/>
              <a:gd name="connsiteX972" fmla="*/ 1301429 w 2449768"/>
              <a:gd name="connsiteY972" fmla="*/ 60126 h 1050628"/>
              <a:gd name="connsiteX973" fmla="*/ 1930687 w 2449768"/>
              <a:gd name="connsiteY973" fmla="*/ 49113 h 1050628"/>
              <a:gd name="connsiteX974" fmla="*/ 1943979 w 2449768"/>
              <a:gd name="connsiteY974" fmla="*/ 57847 h 1050628"/>
              <a:gd name="connsiteX975" fmla="*/ 1937903 w 2449768"/>
              <a:gd name="connsiteY975" fmla="*/ 82152 h 1050628"/>
              <a:gd name="connsiteX976" fmla="*/ 1913598 w 2449768"/>
              <a:gd name="connsiteY976" fmla="*/ 76076 h 1050628"/>
              <a:gd name="connsiteX977" fmla="*/ 1919674 w 2449768"/>
              <a:gd name="connsiteY977" fmla="*/ 51771 h 1050628"/>
              <a:gd name="connsiteX978" fmla="*/ 1930687 w 2449768"/>
              <a:gd name="connsiteY978" fmla="*/ 49113 h 1050628"/>
              <a:gd name="connsiteX979" fmla="*/ 1402065 w 2449768"/>
              <a:gd name="connsiteY979" fmla="*/ 43037 h 1050628"/>
              <a:gd name="connsiteX980" fmla="*/ 1415357 w 2449768"/>
              <a:gd name="connsiteY980" fmla="*/ 51771 h 1050628"/>
              <a:gd name="connsiteX981" fmla="*/ 1409281 w 2449768"/>
              <a:gd name="connsiteY981" fmla="*/ 76076 h 1050628"/>
              <a:gd name="connsiteX982" fmla="*/ 1384976 w 2449768"/>
              <a:gd name="connsiteY982" fmla="*/ 70000 h 1050628"/>
              <a:gd name="connsiteX983" fmla="*/ 1391052 w 2449768"/>
              <a:gd name="connsiteY983" fmla="*/ 45695 h 1050628"/>
              <a:gd name="connsiteX984" fmla="*/ 1402065 w 2449768"/>
              <a:gd name="connsiteY984" fmla="*/ 43037 h 1050628"/>
              <a:gd name="connsiteX985" fmla="*/ 1806127 w 2449768"/>
              <a:gd name="connsiteY985" fmla="*/ 15695 h 1050628"/>
              <a:gd name="connsiteX986" fmla="*/ 1819419 w 2449768"/>
              <a:gd name="connsiteY986" fmla="*/ 24429 h 1050628"/>
              <a:gd name="connsiteX987" fmla="*/ 1813343 w 2449768"/>
              <a:gd name="connsiteY987" fmla="*/ 48734 h 1050628"/>
              <a:gd name="connsiteX988" fmla="*/ 1789038 w 2449768"/>
              <a:gd name="connsiteY988" fmla="*/ 42658 h 1050628"/>
              <a:gd name="connsiteX989" fmla="*/ 1795114 w 2449768"/>
              <a:gd name="connsiteY989" fmla="*/ 18353 h 1050628"/>
              <a:gd name="connsiteX990" fmla="*/ 1806127 w 2449768"/>
              <a:gd name="connsiteY990" fmla="*/ 15695 h 1050628"/>
              <a:gd name="connsiteX991" fmla="*/ 1499283 w 2449768"/>
              <a:gd name="connsiteY991" fmla="*/ 9619 h 1050628"/>
              <a:gd name="connsiteX992" fmla="*/ 1512575 w 2449768"/>
              <a:gd name="connsiteY992" fmla="*/ 18353 h 1050628"/>
              <a:gd name="connsiteX993" fmla="*/ 1506499 w 2449768"/>
              <a:gd name="connsiteY993" fmla="*/ 45696 h 1050628"/>
              <a:gd name="connsiteX994" fmla="*/ 1482194 w 2449768"/>
              <a:gd name="connsiteY994" fmla="*/ 39620 h 1050628"/>
              <a:gd name="connsiteX995" fmla="*/ 1488270 w 2449768"/>
              <a:gd name="connsiteY995" fmla="*/ 12277 h 1050628"/>
              <a:gd name="connsiteX996" fmla="*/ 1499283 w 2449768"/>
              <a:gd name="connsiteY996" fmla="*/ 9619 h 1050628"/>
              <a:gd name="connsiteX997" fmla="*/ 1699795 w 2449768"/>
              <a:gd name="connsiteY997" fmla="*/ 3543 h 1050628"/>
              <a:gd name="connsiteX998" fmla="*/ 1713087 w 2449768"/>
              <a:gd name="connsiteY998" fmla="*/ 12277 h 1050628"/>
              <a:gd name="connsiteX999" fmla="*/ 1707011 w 2449768"/>
              <a:gd name="connsiteY999" fmla="*/ 36582 h 1050628"/>
              <a:gd name="connsiteX1000" fmla="*/ 1682706 w 2449768"/>
              <a:gd name="connsiteY1000" fmla="*/ 30506 h 1050628"/>
              <a:gd name="connsiteX1001" fmla="*/ 1688782 w 2449768"/>
              <a:gd name="connsiteY1001" fmla="*/ 6201 h 1050628"/>
              <a:gd name="connsiteX1002" fmla="*/ 1699795 w 2449768"/>
              <a:gd name="connsiteY1002" fmla="*/ 3543 h 1050628"/>
              <a:gd name="connsiteX1003" fmla="*/ 1599539 w 2449768"/>
              <a:gd name="connsiteY1003" fmla="*/ 504 h 1050628"/>
              <a:gd name="connsiteX1004" fmla="*/ 1612831 w 2449768"/>
              <a:gd name="connsiteY1004" fmla="*/ 9238 h 1050628"/>
              <a:gd name="connsiteX1005" fmla="*/ 1606754 w 2449768"/>
              <a:gd name="connsiteY1005" fmla="*/ 33543 h 1050628"/>
              <a:gd name="connsiteX1006" fmla="*/ 1582450 w 2449768"/>
              <a:gd name="connsiteY1006" fmla="*/ 27467 h 1050628"/>
              <a:gd name="connsiteX1007" fmla="*/ 1588526 w 2449768"/>
              <a:gd name="connsiteY1007" fmla="*/ 3162 h 1050628"/>
              <a:gd name="connsiteX1008" fmla="*/ 1599539 w 2449768"/>
              <a:gd name="connsiteY1008" fmla="*/ 504 h 1050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</a:cxnLst>
            <a:rect l="l" t="t" r="r" b="b"/>
            <a:pathLst>
              <a:path w="2449768" h="1050628">
                <a:moveTo>
                  <a:pt x="1553968" y="1045598"/>
                </a:moveTo>
                <a:lnTo>
                  <a:pt x="1561623" y="1050628"/>
                </a:lnTo>
                <a:lnTo>
                  <a:pt x="1540857" y="1050628"/>
                </a:lnTo>
                <a:lnTo>
                  <a:pt x="1542955" y="1048256"/>
                </a:lnTo>
                <a:cubicBezTo>
                  <a:pt x="1545993" y="1045218"/>
                  <a:pt x="1549791" y="1044458"/>
                  <a:pt x="1553968" y="1045598"/>
                </a:cubicBezTo>
                <a:close/>
                <a:moveTo>
                  <a:pt x="490647" y="1036483"/>
                </a:moveTo>
                <a:cubicBezTo>
                  <a:pt x="494825" y="1037622"/>
                  <a:pt x="499382" y="1040660"/>
                  <a:pt x="503939" y="1045217"/>
                </a:cubicBezTo>
                <a:lnTo>
                  <a:pt x="505485" y="1050628"/>
                </a:lnTo>
                <a:lnTo>
                  <a:pt x="470645" y="1050628"/>
                </a:lnTo>
                <a:lnTo>
                  <a:pt x="469761" y="1046736"/>
                </a:lnTo>
                <a:cubicBezTo>
                  <a:pt x="470520" y="1042939"/>
                  <a:pt x="473558" y="1040660"/>
                  <a:pt x="479634" y="1039141"/>
                </a:cubicBezTo>
                <a:cubicBezTo>
                  <a:pt x="482672" y="1036103"/>
                  <a:pt x="486470" y="1035343"/>
                  <a:pt x="490647" y="1036483"/>
                </a:cubicBezTo>
                <a:close/>
                <a:moveTo>
                  <a:pt x="326591" y="1030407"/>
                </a:moveTo>
                <a:cubicBezTo>
                  <a:pt x="330769" y="1031546"/>
                  <a:pt x="335326" y="1034584"/>
                  <a:pt x="339883" y="1039141"/>
                </a:cubicBezTo>
                <a:lnTo>
                  <a:pt x="341999" y="1050628"/>
                </a:lnTo>
                <a:lnTo>
                  <a:pt x="308260" y="1050628"/>
                </a:lnTo>
                <a:lnTo>
                  <a:pt x="306844" y="1042939"/>
                </a:lnTo>
                <a:cubicBezTo>
                  <a:pt x="307983" y="1039141"/>
                  <a:pt x="311021" y="1036103"/>
                  <a:pt x="315578" y="1033065"/>
                </a:cubicBezTo>
                <a:cubicBezTo>
                  <a:pt x="318616" y="1030027"/>
                  <a:pt x="322414" y="1029267"/>
                  <a:pt x="326591" y="1030407"/>
                </a:cubicBezTo>
                <a:close/>
                <a:moveTo>
                  <a:pt x="20886" y="1026229"/>
                </a:moveTo>
                <a:cubicBezTo>
                  <a:pt x="24684" y="1026989"/>
                  <a:pt x="28482" y="1030027"/>
                  <a:pt x="33039" y="1036103"/>
                </a:cubicBezTo>
                <a:cubicBezTo>
                  <a:pt x="37596" y="1040660"/>
                  <a:pt x="38356" y="1045218"/>
                  <a:pt x="36837" y="1049395"/>
                </a:cubicBezTo>
                <a:lnTo>
                  <a:pt x="35731" y="1050628"/>
                </a:lnTo>
                <a:lnTo>
                  <a:pt x="1976" y="1050628"/>
                </a:lnTo>
                <a:lnTo>
                  <a:pt x="0" y="1039901"/>
                </a:lnTo>
                <a:cubicBezTo>
                  <a:pt x="1139" y="1036103"/>
                  <a:pt x="4177" y="1033065"/>
                  <a:pt x="8734" y="1030027"/>
                </a:cubicBezTo>
                <a:cubicBezTo>
                  <a:pt x="13291" y="1026989"/>
                  <a:pt x="17089" y="1025470"/>
                  <a:pt x="20886" y="1026229"/>
                </a:cubicBezTo>
                <a:close/>
                <a:moveTo>
                  <a:pt x="2100819" y="1024331"/>
                </a:moveTo>
                <a:cubicBezTo>
                  <a:pt x="2104997" y="1025470"/>
                  <a:pt x="2109554" y="1028508"/>
                  <a:pt x="2114111" y="1033065"/>
                </a:cubicBezTo>
                <a:cubicBezTo>
                  <a:pt x="2118668" y="1037622"/>
                  <a:pt x="2119428" y="1042180"/>
                  <a:pt x="2117909" y="1046357"/>
                </a:cubicBezTo>
                <a:lnTo>
                  <a:pt x="2114079" y="1050628"/>
                </a:lnTo>
                <a:lnTo>
                  <a:pt x="2083616" y="1050628"/>
                </a:lnTo>
                <a:lnTo>
                  <a:pt x="2081072" y="1035724"/>
                </a:lnTo>
                <a:cubicBezTo>
                  <a:pt x="2082211" y="1031546"/>
                  <a:pt x="2085249" y="1028508"/>
                  <a:pt x="2089806" y="1026989"/>
                </a:cubicBezTo>
                <a:cubicBezTo>
                  <a:pt x="2092844" y="1023951"/>
                  <a:pt x="2096642" y="1023191"/>
                  <a:pt x="2100819" y="1024331"/>
                </a:cubicBezTo>
                <a:close/>
                <a:moveTo>
                  <a:pt x="1192439" y="1024331"/>
                </a:moveTo>
                <a:cubicBezTo>
                  <a:pt x="1196617" y="1025470"/>
                  <a:pt x="1201174" y="1028508"/>
                  <a:pt x="1205731" y="1033065"/>
                </a:cubicBezTo>
                <a:cubicBezTo>
                  <a:pt x="1210288" y="1037622"/>
                  <a:pt x="1211048" y="1042180"/>
                  <a:pt x="1209529" y="1046357"/>
                </a:cubicBezTo>
                <a:lnTo>
                  <a:pt x="1205699" y="1050628"/>
                </a:lnTo>
                <a:lnTo>
                  <a:pt x="1175227" y="1050628"/>
                </a:lnTo>
                <a:lnTo>
                  <a:pt x="1172692" y="1036863"/>
                </a:lnTo>
                <a:cubicBezTo>
                  <a:pt x="1173831" y="1033065"/>
                  <a:pt x="1176869" y="1030027"/>
                  <a:pt x="1181426" y="1026989"/>
                </a:cubicBezTo>
                <a:cubicBezTo>
                  <a:pt x="1184464" y="1023951"/>
                  <a:pt x="1188262" y="1023191"/>
                  <a:pt x="1192439" y="1024331"/>
                </a:cubicBezTo>
                <a:close/>
                <a:moveTo>
                  <a:pt x="788376" y="1024331"/>
                </a:moveTo>
                <a:cubicBezTo>
                  <a:pt x="792554" y="1025470"/>
                  <a:pt x="797111" y="1028508"/>
                  <a:pt x="801668" y="1033065"/>
                </a:cubicBezTo>
                <a:cubicBezTo>
                  <a:pt x="806225" y="1037622"/>
                  <a:pt x="806985" y="1042180"/>
                  <a:pt x="805466" y="1046357"/>
                </a:cubicBezTo>
                <a:lnTo>
                  <a:pt x="801636" y="1050628"/>
                </a:lnTo>
                <a:lnTo>
                  <a:pt x="771181" y="1050628"/>
                </a:lnTo>
                <a:lnTo>
                  <a:pt x="768629" y="1034584"/>
                </a:lnTo>
                <a:cubicBezTo>
                  <a:pt x="769768" y="1030787"/>
                  <a:pt x="772806" y="1028508"/>
                  <a:pt x="777363" y="1026989"/>
                </a:cubicBezTo>
                <a:cubicBezTo>
                  <a:pt x="780401" y="1023951"/>
                  <a:pt x="784199" y="1023191"/>
                  <a:pt x="788376" y="1024331"/>
                </a:cubicBezTo>
                <a:close/>
                <a:moveTo>
                  <a:pt x="138231" y="1024331"/>
                </a:moveTo>
                <a:cubicBezTo>
                  <a:pt x="142409" y="1025470"/>
                  <a:pt x="146966" y="1028508"/>
                  <a:pt x="151523" y="1033065"/>
                </a:cubicBezTo>
                <a:cubicBezTo>
                  <a:pt x="156080" y="1037622"/>
                  <a:pt x="156080" y="1042939"/>
                  <a:pt x="154181" y="1047496"/>
                </a:cubicBezTo>
                <a:lnTo>
                  <a:pt x="151411" y="1050628"/>
                </a:lnTo>
                <a:lnTo>
                  <a:pt x="121019" y="1050628"/>
                </a:lnTo>
                <a:lnTo>
                  <a:pt x="118484" y="1036863"/>
                </a:lnTo>
                <a:cubicBezTo>
                  <a:pt x="119623" y="1033065"/>
                  <a:pt x="122661" y="1030027"/>
                  <a:pt x="127218" y="1026989"/>
                </a:cubicBezTo>
                <a:cubicBezTo>
                  <a:pt x="130256" y="1023951"/>
                  <a:pt x="134054" y="1023191"/>
                  <a:pt x="138231" y="1024331"/>
                </a:cubicBezTo>
                <a:close/>
                <a:moveTo>
                  <a:pt x="894709" y="1021293"/>
                </a:moveTo>
                <a:cubicBezTo>
                  <a:pt x="898887" y="1022432"/>
                  <a:pt x="903444" y="1025470"/>
                  <a:pt x="908001" y="1030027"/>
                </a:cubicBezTo>
                <a:cubicBezTo>
                  <a:pt x="912558" y="1034584"/>
                  <a:pt x="913318" y="1039142"/>
                  <a:pt x="911799" y="1043319"/>
                </a:cubicBezTo>
                <a:lnTo>
                  <a:pt x="905246" y="1050628"/>
                </a:lnTo>
                <a:lnTo>
                  <a:pt x="880920" y="1050628"/>
                </a:lnTo>
                <a:lnTo>
                  <a:pt x="877620" y="1048256"/>
                </a:lnTo>
                <a:cubicBezTo>
                  <a:pt x="871544" y="1033065"/>
                  <a:pt x="871544" y="1026989"/>
                  <a:pt x="883696" y="1023951"/>
                </a:cubicBezTo>
                <a:cubicBezTo>
                  <a:pt x="886734" y="1020913"/>
                  <a:pt x="890532" y="1020153"/>
                  <a:pt x="894709" y="1021293"/>
                </a:cubicBezTo>
                <a:close/>
                <a:moveTo>
                  <a:pt x="694197" y="1021293"/>
                </a:moveTo>
                <a:cubicBezTo>
                  <a:pt x="698374" y="1022432"/>
                  <a:pt x="702931" y="1025470"/>
                  <a:pt x="707488" y="1030027"/>
                </a:cubicBezTo>
                <a:cubicBezTo>
                  <a:pt x="712046" y="1034584"/>
                  <a:pt x="712805" y="1039142"/>
                  <a:pt x="711286" y="1043319"/>
                </a:cubicBezTo>
                <a:lnTo>
                  <a:pt x="704733" y="1050628"/>
                </a:lnTo>
                <a:lnTo>
                  <a:pt x="680408" y="1050628"/>
                </a:lnTo>
                <a:lnTo>
                  <a:pt x="677108" y="1048256"/>
                </a:lnTo>
                <a:cubicBezTo>
                  <a:pt x="671032" y="1036103"/>
                  <a:pt x="677108" y="1030027"/>
                  <a:pt x="683184" y="1023951"/>
                </a:cubicBezTo>
                <a:cubicBezTo>
                  <a:pt x="686222" y="1020913"/>
                  <a:pt x="690020" y="1020153"/>
                  <a:pt x="694197" y="1021293"/>
                </a:cubicBezTo>
                <a:close/>
                <a:moveTo>
                  <a:pt x="596979" y="1021293"/>
                </a:moveTo>
                <a:cubicBezTo>
                  <a:pt x="601157" y="1022432"/>
                  <a:pt x="605714" y="1025470"/>
                  <a:pt x="610271" y="1030027"/>
                </a:cubicBezTo>
                <a:cubicBezTo>
                  <a:pt x="614828" y="1034584"/>
                  <a:pt x="615588" y="1039142"/>
                  <a:pt x="614069" y="1043319"/>
                </a:cubicBezTo>
                <a:lnTo>
                  <a:pt x="607516" y="1050628"/>
                </a:lnTo>
                <a:lnTo>
                  <a:pt x="583190" y="1050628"/>
                </a:lnTo>
                <a:lnTo>
                  <a:pt x="579890" y="1048256"/>
                </a:lnTo>
                <a:cubicBezTo>
                  <a:pt x="573814" y="1033065"/>
                  <a:pt x="576852" y="1026989"/>
                  <a:pt x="585966" y="1023951"/>
                </a:cubicBezTo>
                <a:cubicBezTo>
                  <a:pt x="589004" y="1020913"/>
                  <a:pt x="592802" y="1020153"/>
                  <a:pt x="596979" y="1021293"/>
                </a:cubicBezTo>
                <a:close/>
                <a:moveTo>
                  <a:pt x="1086106" y="1015217"/>
                </a:moveTo>
                <a:cubicBezTo>
                  <a:pt x="1090284" y="1016356"/>
                  <a:pt x="1094841" y="1019394"/>
                  <a:pt x="1099398" y="1023951"/>
                </a:cubicBezTo>
                <a:cubicBezTo>
                  <a:pt x="1108512" y="1033065"/>
                  <a:pt x="1099398" y="1045218"/>
                  <a:pt x="1093322" y="1048256"/>
                </a:cubicBezTo>
                <a:lnTo>
                  <a:pt x="1082478" y="1050628"/>
                </a:lnTo>
                <a:lnTo>
                  <a:pt x="1080771" y="1050628"/>
                </a:lnTo>
                <a:lnTo>
                  <a:pt x="1069017" y="1042180"/>
                </a:lnTo>
                <a:cubicBezTo>
                  <a:pt x="1062941" y="1030027"/>
                  <a:pt x="1065979" y="1023951"/>
                  <a:pt x="1075093" y="1017875"/>
                </a:cubicBezTo>
                <a:cubicBezTo>
                  <a:pt x="1078131" y="1014837"/>
                  <a:pt x="1081929" y="1014077"/>
                  <a:pt x="1086106" y="1015217"/>
                </a:cubicBezTo>
                <a:close/>
                <a:moveTo>
                  <a:pt x="1313961" y="1009141"/>
                </a:moveTo>
                <a:cubicBezTo>
                  <a:pt x="1318139" y="1010280"/>
                  <a:pt x="1322696" y="1013318"/>
                  <a:pt x="1327253" y="1017875"/>
                </a:cubicBezTo>
                <a:cubicBezTo>
                  <a:pt x="1336367" y="1026989"/>
                  <a:pt x="1327253" y="1039142"/>
                  <a:pt x="1321177" y="1042180"/>
                </a:cubicBezTo>
                <a:cubicBezTo>
                  <a:pt x="1315101" y="1045218"/>
                  <a:pt x="1302948" y="1048256"/>
                  <a:pt x="1296872" y="1036104"/>
                </a:cubicBezTo>
                <a:cubicBezTo>
                  <a:pt x="1290796" y="1023951"/>
                  <a:pt x="1293834" y="1017875"/>
                  <a:pt x="1302948" y="1011799"/>
                </a:cubicBezTo>
                <a:cubicBezTo>
                  <a:pt x="1305986" y="1008761"/>
                  <a:pt x="1309784" y="1008001"/>
                  <a:pt x="1313961" y="1009141"/>
                </a:cubicBezTo>
                <a:close/>
                <a:moveTo>
                  <a:pt x="2337788" y="996989"/>
                </a:moveTo>
                <a:cubicBezTo>
                  <a:pt x="2341966" y="998128"/>
                  <a:pt x="2346523" y="1001166"/>
                  <a:pt x="2351080" y="1005723"/>
                </a:cubicBezTo>
                <a:cubicBezTo>
                  <a:pt x="2360194" y="1014837"/>
                  <a:pt x="2354118" y="1023952"/>
                  <a:pt x="2345004" y="1030028"/>
                </a:cubicBezTo>
                <a:cubicBezTo>
                  <a:pt x="2338927" y="1033066"/>
                  <a:pt x="2326775" y="1036104"/>
                  <a:pt x="2320699" y="1023952"/>
                </a:cubicBezTo>
                <a:cubicBezTo>
                  <a:pt x="2314623" y="1008761"/>
                  <a:pt x="2317661" y="1002685"/>
                  <a:pt x="2326775" y="999647"/>
                </a:cubicBezTo>
                <a:cubicBezTo>
                  <a:pt x="2329813" y="996609"/>
                  <a:pt x="2333611" y="995849"/>
                  <a:pt x="2337788" y="996989"/>
                </a:cubicBezTo>
                <a:close/>
                <a:moveTo>
                  <a:pt x="1429407" y="990912"/>
                </a:moveTo>
                <a:cubicBezTo>
                  <a:pt x="1433585" y="992051"/>
                  <a:pt x="1438142" y="995089"/>
                  <a:pt x="1442699" y="999646"/>
                </a:cubicBezTo>
                <a:cubicBezTo>
                  <a:pt x="1451813" y="1008760"/>
                  <a:pt x="1445737" y="1017875"/>
                  <a:pt x="1436623" y="1023951"/>
                </a:cubicBezTo>
                <a:cubicBezTo>
                  <a:pt x="1430547" y="1026989"/>
                  <a:pt x="1418394" y="1030027"/>
                  <a:pt x="1412318" y="1017875"/>
                </a:cubicBezTo>
                <a:cubicBezTo>
                  <a:pt x="1406242" y="1005722"/>
                  <a:pt x="1409280" y="996608"/>
                  <a:pt x="1418394" y="993570"/>
                </a:cubicBezTo>
                <a:cubicBezTo>
                  <a:pt x="1421432" y="990532"/>
                  <a:pt x="1425230" y="989772"/>
                  <a:pt x="1429407" y="990912"/>
                </a:cubicBezTo>
                <a:close/>
                <a:moveTo>
                  <a:pt x="1672452" y="987874"/>
                </a:moveTo>
                <a:cubicBezTo>
                  <a:pt x="1676630" y="989013"/>
                  <a:pt x="1681187" y="992051"/>
                  <a:pt x="1685744" y="996608"/>
                </a:cubicBezTo>
                <a:cubicBezTo>
                  <a:pt x="1694858" y="1005722"/>
                  <a:pt x="1688782" y="1014837"/>
                  <a:pt x="1679668" y="1020913"/>
                </a:cubicBezTo>
                <a:cubicBezTo>
                  <a:pt x="1673592" y="1023951"/>
                  <a:pt x="1661439" y="1026989"/>
                  <a:pt x="1655363" y="1014837"/>
                </a:cubicBezTo>
                <a:cubicBezTo>
                  <a:pt x="1649287" y="1002684"/>
                  <a:pt x="1649287" y="993570"/>
                  <a:pt x="1661439" y="990532"/>
                </a:cubicBezTo>
                <a:cubicBezTo>
                  <a:pt x="1664477" y="987494"/>
                  <a:pt x="1668275" y="986734"/>
                  <a:pt x="1672452" y="987874"/>
                </a:cubicBezTo>
                <a:close/>
                <a:moveTo>
                  <a:pt x="1803089" y="975722"/>
                </a:moveTo>
                <a:cubicBezTo>
                  <a:pt x="1807266" y="976861"/>
                  <a:pt x="1811824" y="979899"/>
                  <a:pt x="1816381" y="984456"/>
                </a:cubicBezTo>
                <a:cubicBezTo>
                  <a:pt x="1825495" y="993570"/>
                  <a:pt x="1819419" y="1002685"/>
                  <a:pt x="1810305" y="1008761"/>
                </a:cubicBezTo>
                <a:cubicBezTo>
                  <a:pt x="1804228" y="1011799"/>
                  <a:pt x="1792076" y="1014837"/>
                  <a:pt x="1786000" y="1002685"/>
                </a:cubicBezTo>
                <a:cubicBezTo>
                  <a:pt x="1779924" y="987494"/>
                  <a:pt x="1782962" y="981418"/>
                  <a:pt x="1792076" y="978380"/>
                </a:cubicBezTo>
                <a:cubicBezTo>
                  <a:pt x="1795114" y="975342"/>
                  <a:pt x="1798912" y="974582"/>
                  <a:pt x="1803089" y="975722"/>
                </a:cubicBezTo>
                <a:close/>
                <a:moveTo>
                  <a:pt x="2030944" y="969646"/>
                </a:moveTo>
                <a:cubicBezTo>
                  <a:pt x="2035121" y="970785"/>
                  <a:pt x="2039679" y="973823"/>
                  <a:pt x="2044236" y="978380"/>
                </a:cubicBezTo>
                <a:cubicBezTo>
                  <a:pt x="2053350" y="987494"/>
                  <a:pt x="2047274" y="996609"/>
                  <a:pt x="2038160" y="1002685"/>
                </a:cubicBezTo>
                <a:cubicBezTo>
                  <a:pt x="2032083" y="1005723"/>
                  <a:pt x="2019931" y="1008761"/>
                  <a:pt x="2013855" y="996609"/>
                </a:cubicBezTo>
                <a:cubicBezTo>
                  <a:pt x="2007779" y="981418"/>
                  <a:pt x="2010817" y="975342"/>
                  <a:pt x="2019931" y="972304"/>
                </a:cubicBezTo>
                <a:cubicBezTo>
                  <a:pt x="2022969" y="969266"/>
                  <a:pt x="2026767" y="968506"/>
                  <a:pt x="2030944" y="969646"/>
                </a:cubicBezTo>
                <a:close/>
                <a:moveTo>
                  <a:pt x="405581" y="966608"/>
                </a:moveTo>
                <a:cubicBezTo>
                  <a:pt x="409759" y="967747"/>
                  <a:pt x="414316" y="970785"/>
                  <a:pt x="418873" y="975342"/>
                </a:cubicBezTo>
                <a:cubicBezTo>
                  <a:pt x="427987" y="984456"/>
                  <a:pt x="418873" y="996609"/>
                  <a:pt x="412797" y="999647"/>
                </a:cubicBezTo>
                <a:cubicBezTo>
                  <a:pt x="406721" y="1002685"/>
                  <a:pt x="394568" y="1005723"/>
                  <a:pt x="388492" y="993571"/>
                </a:cubicBezTo>
                <a:cubicBezTo>
                  <a:pt x="382416" y="978380"/>
                  <a:pt x="385454" y="972304"/>
                  <a:pt x="394568" y="969266"/>
                </a:cubicBezTo>
                <a:cubicBezTo>
                  <a:pt x="397606" y="966228"/>
                  <a:pt x="401404" y="965468"/>
                  <a:pt x="405581" y="966608"/>
                </a:cubicBezTo>
                <a:close/>
                <a:moveTo>
                  <a:pt x="2225380" y="957494"/>
                </a:moveTo>
                <a:cubicBezTo>
                  <a:pt x="2229557" y="958633"/>
                  <a:pt x="2234114" y="961671"/>
                  <a:pt x="2238671" y="966228"/>
                </a:cubicBezTo>
                <a:cubicBezTo>
                  <a:pt x="2247785" y="975342"/>
                  <a:pt x="2241709" y="984457"/>
                  <a:pt x="2232595" y="990533"/>
                </a:cubicBezTo>
                <a:cubicBezTo>
                  <a:pt x="2226519" y="993571"/>
                  <a:pt x="2214366" y="996609"/>
                  <a:pt x="2208290" y="984457"/>
                </a:cubicBezTo>
                <a:cubicBezTo>
                  <a:pt x="2202214" y="969266"/>
                  <a:pt x="2202214" y="963190"/>
                  <a:pt x="2214366" y="960152"/>
                </a:cubicBezTo>
                <a:cubicBezTo>
                  <a:pt x="2217405" y="957114"/>
                  <a:pt x="2221202" y="956354"/>
                  <a:pt x="2225380" y="957494"/>
                </a:cubicBezTo>
                <a:close/>
                <a:moveTo>
                  <a:pt x="1927649" y="954456"/>
                </a:moveTo>
                <a:cubicBezTo>
                  <a:pt x="1931827" y="955595"/>
                  <a:pt x="1936384" y="958633"/>
                  <a:pt x="1940941" y="963190"/>
                </a:cubicBezTo>
                <a:cubicBezTo>
                  <a:pt x="1950055" y="972304"/>
                  <a:pt x="1940941" y="984457"/>
                  <a:pt x="1934865" y="987495"/>
                </a:cubicBezTo>
                <a:cubicBezTo>
                  <a:pt x="1928788" y="990533"/>
                  <a:pt x="1916636" y="993571"/>
                  <a:pt x="1910560" y="981419"/>
                </a:cubicBezTo>
                <a:cubicBezTo>
                  <a:pt x="1904484" y="969266"/>
                  <a:pt x="1907522" y="963190"/>
                  <a:pt x="1916636" y="957114"/>
                </a:cubicBezTo>
                <a:cubicBezTo>
                  <a:pt x="1919674" y="954076"/>
                  <a:pt x="1923472" y="953316"/>
                  <a:pt x="1927649" y="954456"/>
                </a:cubicBezTo>
                <a:close/>
                <a:moveTo>
                  <a:pt x="244564" y="954456"/>
                </a:moveTo>
                <a:cubicBezTo>
                  <a:pt x="248742" y="955595"/>
                  <a:pt x="253299" y="958633"/>
                  <a:pt x="257856" y="963190"/>
                </a:cubicBezTo>
                <a:cubicBezTo>
                  <a:pt x="266970" y="972304"/>
                  <a:pt x="257856" y="984457"/>
                  <a:pt x="251780" y="987495"/>
                </a:cubicBezTo>
                <a:cubicBezTo>
                  <a:pt x="245703" y="990533"/>
                  <a:pt x="233551" y="993571"/>
                  <a:pt x="227475" y="981419"/>
                </a:cubicBezTo>
                <a:cubicBezTo>
                  <a:pt x="221399" y="969266"/>
                  <a:pt x="224437" y="963190"/>
                  <a:pt x="233551" y="957114"/>
                </a:cubicBezTo>
                <a:cubicBezTo>
                  <a:pt x="236589" y="954076"/>
                  <a:pt x="240387" y="953316"/>
                  <a:pt x="244564" y="954456"/>
                </a:cubicBezTo>
                <a:close/>
                <a:moveTo>
                  <a:pt x="2431968" y="951418"/>
                </a:moveTo>
                <a:cubicBezTo>
                  <a:pt x="2436146" y="952557"/>
                  <a:pt x="2440703" y="955595"/>
                  <a:pt x="2445260" y="960152"/>
                </a:cubicBezTo>
                <a:cubicBezTo>
                  <a:pt x="2454374" y="969266"/>
                  <a:pt x="2448298" y="978381"/>
                  <a:pt x="2439184" y="984457"/>
                </a:cubicBezTo>
                <a:cubicBezTo>
                  <a:pt x="2433108" y="987495"/>
                  <a:pt x="2420955" y="990533"/>
                  <a:pt x="2414879" y="978381"/>
                </a:cubicBezTo>
                <a:cubicBezTo>
                  <a:pt x="2408803" y="963190"/>
                  <a:pt x="2411841" y="957114"/>
                  <a:pt x="2420955" y="954076"/>
                </a:cubicBezTo>
                <a:cubicBezTo>
                  <a:pt x="2423993" y="951038"/>
                  <a:pt x="2427791" y="950278"/>
                  <a:pt x="2431968" y="951418"/>
                </a:cubicBezTo>
                <a:close/>
                <a:moveTo>
                  <a:pt x="1553968" y="948380"/>
                </a:moveTo>
                <a:cubicBezTo>
                  <a:pt x="1558145" y="949519"/>
                  <a:pt x="1562702" y="952557"/>
                  <a:pt x="1567259" y="957114"/>
                </a:cubicBezTo>
                <a:cubicBezTo>
                  <a:pt x="1576374" y="966228"/>
                  <a:pt x="1570298" y="975343"/>
                  <a:pt x="1561183" y="981419"/>
                </a:cubicBezTo>
                <a:cubicBezTo>
                  <a:pt x="1555107" y="984457"/>
                  <a:pt x="1542955" y="987495"/>
                  <a:pt x="1536879" y="975343"/>
                </a:cubicBezTo>
                <a:cubicBezTo>
                  <a:pt x="1530803" y="963190"/>
                  <a:pt x="1536879" y="957114"/>
                  <a:pt x="1542955" y="951038"/>
                </a:cubicBezTo>
                <a:cubicBezTo>
                  <a:pt x="1545993" y="948000"/>
                  <a:pt x="1549791" y="947240"/>
                  <a:pt x="1553968" y="948380"/>
                </a:cubicBezTo>
                <a:close/>
                <a:moveTo>
                  <a:pt x="1222819" y="933189"/>
                </a:moveTo>
                <a:cubicBezTo>
                  <a:pt x="1226997" y="934328"/>
                  <a:pt x="1231554" y="937366"/>
                  <a:pt x="1236111" y="941923"/>
                </a:cubicBezTo>
                <a:cubicBezTo>
                  <a:pt x="1245225" y="951037"/>
                  <a:pt x="1239149" y="960152"/>
                  <a:pt x="1230035" y="966228"/>
                </a:cubicBezTo>
                <a:cubicBezTo>
                  <a:pt x="1223959" y="969266"/>
                  <a:pt x="1211806" y="972304"/>
                  <a:pt x="1205730" y="960152"/>
                </a:cubicBezTo>
                <a:cubicBezTo>
                  <a:pt x="1199654" y="947999"/>
                  <a:pt x="1202692" y="938885"/>
                  <a:pt x="1211806" y="935847"/>
                </a:cubicBezTo>
                <a:cubicBezTo>
                  <a:pt x="1214844" y="932809"/>
                  <a:pt x="1218642" y="932049"/>
                  <a:pt x="1222819" y="933189"/>
                </a:cubicBezTo>
                <a:close/>
                <a:moveTo>
                  <a:pt x="1031421" y="930151"/>
                </a:moveTo>
                <a:cubicBezTo>
                  <a:pt x="1035599" y="931290"/>
                  <a:pt x="1040156" y="934328"/>
                  <a:pt x="1044713" y="938885"/>
                </a:cubicBezTo>
                <a:cubicBezTo>
                  <a:pt x="1053827" y="947999"/>
                  <a:pt x="1047751" y="957114"/>
                  <a:pt x="1038637" y="963190"/>
                </a:cubicBezTo>
                <a:cubicBezTo>
                  <a:pt x="1032561" y="966228"/>
                  <a:pt x="1020408" y="969266"/>
                  <a:pt x="1014332" y="957114"/>
                </a:cubicBezTo>
                <a:cubicBezTo>
                  <a:pt x="1008256" y="941923"/>
                  <a:pt x="1011294" y="935847"/>
                  <a:pt x="1020408" y="932809"/>
                </a:cubicBezTo>
                <a:cubicBezTo>
                  <a:pt x="1023446" y="929771"/>
                  <a:pt x="1027244" y="929011"/>
                  <a:pt x="1031421" y="930151"/>
                </a:cubicBezTo>
                <a:close/>
                <a:moveTo>
                  <a:pt x="931165" y="930151"/>
                </a:moveTo>
                <a:cubicBezTo>
                  <a:pt x="935343" y="931290"/>
                  <a:pt x="939900" y="934328"/>
                  <a:pt x="944457" y="938885"/>
                </a:cubicBezTo>
                <a:cubicBezTo>
                  <a:pt x="953571" y="947999"/>
                  <a:pt x="947495" y="957114"/>
                  <a:pt x="938381" y="963190"/>
                </a:cubicBezTo>
                <a:cubicBezTo>
                  <a:pt x="932305" y="966228"/>
                  <a:pt x="920152" y="969266"/>
                  <a:pt x="914076" y="957114"/>
                </a:cubicBezTo>
                <a:cubicBezTo>
                  <a:pt x="908000" y="944961"/>
                  <a:pt x="911038" y="935847"/>
                  <a:pt x="920152" y="932809"/>
                </a:cubicBezTo>
                <a:cubicBezTo>
                  <a:pt x="923190" y="929771"/>
                  <a:pt x="926988" y="929011"/>
                  <a:pt x="931165" y="930151"/>
                </a:cubicBezTo>
                <a:close/>
                <a:moveTo>
                  <a:pt x="123041" y="930151"/>
                </a:moveTo>
                <a:cubicBezTo>
                  <a:pt x="127219" y="931290"/>
                  <a:pt x="131776" y="934328"/>
                  <a:pt x="136333" y="938885"/>
                </a:cubicBezTo>
                <a:cubicBezTo>
                  <a:pt x="145447" y="947999"/>
                  <a:pt x="139371" y="957114"/>
                  <a:pt x="130257" y="963190"/>
                </a:cubicBezTo>
                <a:cubicBezTo>
                  <a:pt x="124181" y="966228"/>
                  <a:pt x="112028" y="969266"/>
                  <a:pt x="105952" y="957114"/>
                </a:cubicBezTo>
                <a:cubicBezTo>
                  <a:pt x="99876" y="944961"/>
                  <a:pt x="99876" y="935847"/>
                  <a:pt x="112028" y="932809"/>
                </a:cubicBezTo>
                <a:cubicBezTo>
                  <a:pt x="115066" y="929771"/>
                  <a:pt x="118864" y="929011"/>
                  <a:pt x="123041" y="930151"/>
                </a:cubicBezTo>
                <a:close/>
                <a:moveTo>
                  <a:pt x="524065" y="917999"/>
                </a:moveTo>
                <a:cubicBezTo>
                  <a:pt x="528243" y="919138"/>
                  <a:pt x="532800" y="922176"/>
                  <a:pt x="537357" y="926733"/>
                </a:cubicBezTo>
                <a:cubicBezTo>
                  <a:pt x="546471" y="935847"/>
                  <a:pt x="540395" y="944962"/>
                  <a:pt x="531281" y="951038"/>
                </a:cubicBezTo>
                <a:cubicBezTo>
                  <a:pt x="525204" y="954076"/>
                  <a:pt x="513052" y="957114"/>
                  <a:pt x="506976" y="944962"/>
                </a:cubicBezTo>
                <a:cubicBezTo>
                  <a:pt x="500900" y="932809"/>
                  <a:pt x="500900" y="926733"/>
                  <a:pt x="513052" y="920657"/>
                </a:cubicBezTo>
                <a:cubicBezTo>
                  <a:pt x="516090" y="917619"/>
                  <a:pt x="519888" y="916859"/>
                  <a:pt x="524065" y="917999"/>
                </a:cubicBezTo>
                <a:close/>
                <a:moveTo>
                  <a:pt x="824833" y="911923"/>
                </a:moveTo>
                <a:cubicBezTo>
                  <a:pt x="829011" y="913062"/>
                  <a:pt x="833568" y="916100"/>
                  <a:pt x="838125" y="920657"/>
                </a:cubicBezTo>
                <a:cubicBezTo>
                  <a:pt x="847239" y="929771"/>
                  <a:pt x="841163" y="938886"/>
                  <a:pt x="832049" y="944962"/>
                </a:cubicBezTo>
                <a:cubicBezTo>
                  <a:pt x="825973" y="948000"/>
                  <a:pt x="813820" y="951038"/>
                  <a:pt x="807744" y="938886"/>
                </a:cubicBezTo>
                <a:cubicBezTo>
                  <a:pt x="801668" y="926733"/>
                  <a:pt x="801668" y="920657"/>
                  <a:pt x="813820" y="914581"/>
                </a:cubicBezTo>
                <a:cubicBezTo>
                  <a:pt x="816858" y="911543"/>
                  <a:pt x="820656" y="910783"/>
                  <a:pt x="824833" y="911923"/>
                </a:cubicBezTo>
                <a:close/>
                <a:moveTo>
                  <a:pt x="2137276" y="905847"/>
                </a:moveTo>
                <a:cubicBezTo>
                  <a:pt x="2141453" y="906986"/>
                  <a:pt x="2146010" y="910024"/>
                  <a:pt x="2150567" y="914581"/>
                </a:cubicBezTo>
                <a:cubicBezTo>
                  <a:pt x="2159682" y="923695"/>
                  <a:pt x="2153605" y="932810"/>
                  <a:pt x="2144491" y="938886"/>
                </a:cubicBezTo>
                <a:cubicBezTo>
                  <a:pt x="2138415" y="941924"/>
                  <a:pt x="2126263" y="944962"/>
                  <a:pt x="2120187" y="932810"/>
                </a:cubicBezTo>
                <a:cubicBezTo>
                  <a:pt x="2114111" y="917619"/>
                  <a:pt x="2120187" y="914581"/>
                  <a:pt x="2126263" y="908505"/>
                </a:cubicBezTo>
                <a:cubicBezTo>
                  <a:pt x="2129301" y="905467"/>
                  <a:pt x="2133099" y="904707"/>
                  <a:pt x="2137276" y="905847"/>
                </a:cubicBezTo>
                <a:close/>
                <a:moveTo>
                  <a:pt x="630397" y="905847"/>
                </a:moveTo>
                <a:cubicBezTo>
                  <a:pt x="634575" y="906986"/>
                  <a:pt x="639132" y="910024"/>
                  <a:pt x="643689" y="914581"/>
                </a:cubicBezTo>
                <a:cubicBezTo>
                  <a:pt x="652803" y="923695"/>
                  <a:pt x="646727" y="932810"/>
                  <a:pt x="637613" y="938886"/>
                </a:cubicBezTo>
                <a:cubicBezTo>
                  <a:pt x="631537" y="941924"/>
                  <a:pt x="619384" y="944962"/>
                  <a:pt x="613308" y="932810"/>
                </a:cubicBezTo>
                <a:cubicBezTo>
                  <a:pt x="607232" y="917619"/>
                  <a:pt x="610270" y="911543"/>
                  <a:pt x="619384" y="908505"/>
                </a:cubicBezTo>
                <a:cubicBezTo>
                  <a:pt x="622422" y="905467"/>
                  <a:pt x="626220" y="904707"/>
                  <a:pt x="630397" y="905847"/>
                </a:cubicBezTo>
                <a:close/>
                <a:moveTo>
                  <a:pt x="1332189" y="896733"/>
                </a:moveTo>
                <a:cubicBezTo>
                  <a:pt x="1336367" y="897872"/>
                  <a:pt x="1340924" y="900910"/>
                  <a:pt x="1345481" y="905467"/>
                </a:cubicBezTo>
                <a:cubicBezTo>
                  <a:pt x="1354595" y="914581"/>
                  <a:pt x="1348519" y="923696"/>
                  <a:pt x="1339405" y="929772"/>
                </a:cubicBezTo>
                <a:cubicBezTo>
                  <a:pt x="1333328" y="932810"/>
                  <a:pt x="1321176" y="935848"/>
                  <a:pt x="1315100" y="923696"/>
                </a:cubicBezTo>
                <a:cubicBezTo>
                  <a:pt x="1309024" y="911543"/>
                  <a:pt x="1312062" y="902429"/>
                  <a:pt x="1321176" y="899391"/>
                </a:cubicBezTo>
                <a:cubicBezTo>
                  <a:pt x="1324214" y="896353"/>
                  <a:pt x="1328012" y="895593"/>
                  <a:pt x="1332189" y="896733"/>
                </a:cubicBezTo>
                <a:close/>
                <a:moveTo>
                  <a:pt x="724577" y="890656"/>
                </a:moveTo>
                <a:cubicBezTo>
                  <a:pt x="728755" y="891795"/>
                  <a:pt x="733312" y="894833"/>
                  <a:pt x="737869" y="899390"/>
                </a:cubicBezTo>
                <a:cubicBezTo>
                  <a:pt x="746983" y="908504"/>
                  <a:pt x="740907" y="917619"/>
                  <a:pt x="731793" y="923695"/>
                </a:cubicBezTo>
                <a:cubicBezTo>
                  <a:pt x="725716" y="926733"/>
                  <a:pt x="713564" y="929771"/>
                  <a:pt x="707488" y="917619"/>
                </a:cubicBezTo>
                <a:cubicBezTo>
                  <a:pt x="701412" y="902428"/>
                  <a:pt x="704450" y="896352"/>
                  <a:pt x="713564" y="893314"/>
                </a:cubicBezTo>
                <a:cubicBezTo>
                  <a:pt x="716602" y="890276"/>
                  <a:pt x="720400" y="889516"/>
                  <a:pt x="724577" y="890656"/>
                </a:cubicBezTo>
                <a:close/>
                <a:moveTo>
                  <a:pt x="1435484" y="884580"/>
                </a:moveTo>
                <a:cubicBezTo>
                  <a:pt x="1439662" y="885719"/>
                  <a:pt x="1444219" y="888757"/>
                  <a:pt x="1448776" y="893314"/>
                </a:cubicBezTo>
                <a:cubicBezTo>
                  <a:pt x="1457890" y="902428"/>
                  <a:pt x="1451814" y="911543"/>
                  <a:pt x="1442700" y="917619"/>
                </a:cubicBezTo>
                <a:cubicBezTo>
                  <a:pt x="1436624" y="920657"/>
                  <a:pt x="1424471" y="923695"/>
                  <a:pt x="1418395" y="911543"/>
                </a:cubicBezTo>
                <a:cubicBezTo>
                  <a:pt x="1412319" y="899390"/>
                  <a:pt x="1415357" y="890276"/>
                  <a:pt x="1424471" y="887238"/>
                </a:cubicBezTo>
                <a:cubicBezTo>
                  <a:pt x="1427509" y="884200"/>
                  <a:pt x="1431307" y="883440"/>
                  <a:pt x="1435484" y="884580"/>
                </a:cubicBezTo>
                <a:close/>
                <a:moveTo>
                  <a:pt x="1131677" y="884580"/>
                </a:moveTo>
                <a:cubicBezTo>
                  <a:pt x="1135855" y="885719"/>
                  <a:pt x="1140412" y="888757"/>
                  <a:pt x="1144969" y="893314"/>
                </a:cubicBezTo>
                <a:cubicBezTo>
                  <a:pt x="1154083" y="902428"/>
                  <a:pt x="1144969" y="914581"/>
                  <a:pt x="1138893" y="917619"/>
                </a:cubicBezTo>
                <a:cubicBezTo>
                  <a:pt x="1132817" y="920657"/>
                  <a:pt x="1120664" y="923695"/>
                  <a:pt x="1114588" y="911543"/>
                </a:cubicBezTo>
                <a:cubicBezTo>
                  <a:pt x="1108512" y="896352"/>
                  <a:pt x="1111550" y="890276"/>
                  <a:pt x="1120664" y="887238"/>
                </a:cubicBezTo>
                <a:cubicBezTo>
                  <a:pt x="1123702" y="884200"/>
                  <a:pt x="1127500" y="883440"/>
                  <a:pt x="1131677" y="884580"/>
                </a:cubicBezTo>
                <a:close/>
                <a:moveTo>
                  <a:pt x="1757518" y="881542"/>
                </a:moveTo>
                <a:cubicBezTo>
                  <a:pt x="1761695" y="882681"/>
                  <a:pt x="1766253" y="885719"/>
                  <a:pt x="1770810" y="890276"/>
                </a:cubicBezTo>
                <a:cubicBezTo>
                  <a:pt x="1779924" y="899390"/>
                  <a:pt x="1773848" y="908505"/>
                  <a:pt x="1764734" y="914581"/>
                </a:cubicBezTo>
                <a:cubicBezTo>
                  <a:pt x="1758657" y="917619"/>
                  <a:pt x="1746505" y="920657"/>
                  <a:pt x="1740429" y="908505"/>
                </a:cubicBezTo>
                <a:cubicBezTo>
                  <a:pt x="1734353" y="896352"/>
                  <a:pt x="1734353" y="890276"/>
                  <a:pt x="1746505" y="884200"/>
                </a:cubicBezTo>
                <a:cubicBezTo>
                  <a:pt x="1749543" y="881162"/>
                  <a:pt x="1753341" y="880402"/>
                  <a:pt x="1757518" y="881542"/>
                </a:cubicBezTo>
                <a:close/>
                <a:moveTo>
                  <a:pt x="1654224" y="881542"/>
                </a:moveTo>
                <a:cubicBezTo>
                  <a:pt x="1658402" y="882681"/>
                  <a:pt x="1662959" y="885719"/>
                  <a:pt x="1667516" y="890276"/>
                </a:cubicBezTo>
                <a:cubicBezTo>
                  <a:pt x="1676630" y="899390"/>
                  <a:pt x="1670554" y="908505"/>
                  <a:pt x="1661440" y="914581"/>
                </a:cubicBezTo>
                <a:cubicBezTo>
                  <a:pt x="1655364" y="917619"/>
                  <a:pt x="1643211" y="920657"/>
                  <a:pt x="1637135" y="908505"/>
                </a:cubicBezTo>
                <a:cubicBezTo>
                  <a:pt x="1631059" y="896352"/>
                  <a:pt x="1634097" y="890276"/>
                  <a:pt x="1643211" y="884200"/>
                </a:cubicBezTo>
                <a:cubicBezTo>
                  <a:pt x="1646249" y="881162"/>
                  <a:pt x="1650047" y="880402"/>
                  <a:pt x="1654224" y="881542"/>
                </a:cubicBezTo>
                <a:close/>
                <a:moveTo>
                  <a:pt x="2346903" y="878504"/>
                </a:moveTo>
                <a:cubicBezTo>
                  <a:pt x="2351080" y="879643"/>
                  <a:pt x="2355637" y="882681"/>
                  <a:pt x="2360194" y="887238"/>
                </a:cubicBezTo>
                <a:cubicBezTo>
                  <a:pt x="2369308" y="896352"/>
                  <a:pt x="2363232" y="905467"/>
                  <a:pt x="2354118" y="911543"/>
                </a:cubicBezTo>
                <a:cubicBezTo>
                  <a:pt x="2348042" y="914581"/>
                  <a:pt x="2335889" y="917619"/>
                  <a:pt x="2329813" y="905467"/>
                </a:cubicBezTo>
                <a:cubicBezTo>
                  <a:pt x="2323737" y="893314"/>
                  <a:pt x="2326775" y="887238"/>
                  <a:pt x="2335889" y="881162"/>
                </a:cubicBezTo>
                <a:cubicBezTo>
                  <a:pt x="2338928" y="878124"/>
                  <a:pt x="2342725" y="877364"/>
                  <a:pt x="2346903" y="878504"/>
                </a:cubicBezTo>
                <a:close/>
                <a:moveTo>
                  <a:pt x="320515" y="872428"/>
                </a:moveTo>
                <a:cubicBezTo>
                  <a:pt x="324693" y="873567"/>
                  <a:pt x="329250" y="876605"/>
                  <a:pt x="333807" y="881162"/>
                </a:cubicBezTo>
                <a:cubicBezTo>
                  <a:pt x="342921" y="890276"/>
                  <a:pt x="336845" y="899391"/>
                  <a:pt x="327731" y="905467"/>
                </a:cubicBezTo>
                <a:cubicBezTo>
                  <a:pt x="321654" y="908505"/>
                  <a:pt x="309502" y="911543"/>
                  <a:pt x="303426" y="899391"/>
                </a:cubicBezTo>
                <a:cubicBezTo>
                  <a:pt x="297350" y="887238"/>
                  <a:pt x="300388" y="881162"/>
                  <a:pt x="309502" y="875086"/>
                </a:cubicBezTo>
                <a:cubicBezTo>
                  <a:pt x="312540" y="872048"/>
                  <a:pt x="316338" y="871288"/>
                  <a:pt x="320515" y="872428"/>
                </a:cubicBezTo>
                <a:close/>
                <a:moveTo>
                  <a:pt x="1876003" y="866352"/>
                </a:moveTo>
                <a:cubicBezTo>
                  <a:pt x="1880180" y="867491"/>
                  <a:pt x="1884737" y="870529"/>
                  <a:pt x="1889294" y="875086"/>
                </a:cubicBezTo>
                <a:cubicBezTo>
                  <a:pt x="1898408" y="884200"/>
                  <a:pt x="1889294" y="896353"/>
                  <a:pt x="1883218" y="899391"/>
                </a:cubicBezTo>
                <a:cubicBezTo>
                  <a:pt x="1877142" y="902429"/>
                  <a:pt x="1864989" y="905467"/>
                  <a:pt x="1858913" y="893315"/>
                </a:cubicBezTo>
                <a:cubicBezTo>
                  <a:pt x="1852837" y="878124"/>
                  <a:pt x="1855875" y="872048"/>
                  <a:pt x="1864989" y="869010"/>
                </a:cubicBezTo>
                <a:cubicBezTo>
                  <a:pt x="1868028" y="865972"/>
                  <a:pt x="1871825" y="865212"/>
                  <a:pt x="1876003" y="866352"/>
                </a:cubicBezTo>
                <a:close/>
                <a:moveTo>
                  <a:pt x="2000563" y="857238"/>
                </a:moveTo>
                <a:cubicBezTo>
                  <a:pt x="2004740" y="858377"/>
                  <a:pt x="2009298" y="861415"/>
                  <a:pt x="2013855" y="865972"/>
                </a:cubicBezTo>
                <a:cubicBezTo>
                  <a:pt x="2022969" y="875086"/>
                  <a:pt x="2013855" y="887239"/>
                  <a:pt x="2007779" y="890277"/>
                </a:cubicBezTo>
                <a:cubicBezTo>
                  <a:pt x="2001702" y="893315"/>
                  <a:pt x="1989550" y="896353"/>
                  <a:pt x="1983474" y="884201"/>
                </a:cubicBezTo>
                <a:cubicBezTo>
                  <a:pt x="1977398" y="872048"/>
                  <a:pt x="1980436" y="865972"/>
                  <a:pt x="1989550" y="859896"/>
                </a:cubicBezTo>
                <a:cubicBezTo>
                  <a:pt x="1992588" y="856858"/>
                  <a:pt x="1996386" y="856098"/>
                  <a:pt x="2000563" y="857238"/>
                </a:cubicBezTo>
                <a:close/>
                <a:moveTo>
                  <a:pt x="420771" y="857238"/>
                </a:moveTo>
                <a:cubicBezTo>
                  <a:pt x="424948" y="858377"/>
                  <a:pt x="429505" y="861415"/>
                  <a:pt x="434062" y="865972"/>
                </a:cubicBezTo>
                <a:cubicBezTo>
                  <a:pt x="443177" y="875086"/>
                  <a:pt x="437101" y="884201"/>
                  <a:pt x="427986" y="890277"/>
                </a:cubicBezTo>
                <a:cubicBezTo>
                  <a:pt x="421910" y="893315"/>
                  <a:pt x="409758" y="896353"/>
                  <a:pt x="403682" y="884201"/>
                </a:cubicBezTo>
                <a:cubicBezTo>
                  <a:pt x="397606" y="872048"/>
                  <a:pt x="403682" y="865972"/>
                  <a:pt x="409758" y="859896"/>
                </a:cubicBezTo>
                <a:cubicBezTo>
                  <a:pt x="412796" y="856858"/>
                  <a:pt x="416594" y="856098"/>
                  <a:pt x="420771" y="857238"/>
                </a:cubicBezTo>
                <a:close/>
                <a:moveTo>
                  <a:pt x="2237532" y="848124"/>
                </a:moveTo>
                <a:cubicBezTo>
                  <a:pt x="2241710" y="849263"/>
                  <a:pt x="2246267" y="852301"/>
                  <a:pt x="2250824" y="856858"/>
                </a:cubicBezTo>
                <a:cubicBezTo>
                  <a:pt x="2259938" y="865972"/>
                  <a:pt x="2250824" y="878125"/>
                  <a:pt x="2244748" y="881163"/>
                </a:cubicBezTo>
                <a:cubicBezTo>
                  <a:pt x="2238672" y="884201"/>
                  <a:pt x="2226519" y="887239"/>
                  <a:pt x="2220443" y="875087"/>
                </a:cubicBezTo>
                <a:cubicBezTo>
                  <a:pt x="2214367" y="859896"/>
                  <a:pt x="2217405" y="853820"/>
                  <a:pt x="2226519" y="850782"/>
                </a:cubicBezTo>
                <a:cubicBezTo>
                  <a:pt x="2229557" y="847744"/>
                  <a:pt x="2233355" y="846984"/>
                  <a:pt x="2237532" y="848124"/>
                </a:cubicBezTo>
                <a:close/>
                <a:moveTo>
                  <a:pt x="211145" y="848124"/>
                </a:moveTo>
                <a:cubicBezTo>
                  <a:pt x="215322" y="849263"/>
                  <a:pt x="219879" y="852301"/>
                  <a:pt x="224436" y="856858"/>
                </a:cubicBezTo>
                <a:cubicBezTo>
                  <a:pt x="233551" y="865972"/>
                  <a:pt x="227475" y="875087"/>
                  <a:pt x="218360" y="881163"/>
                </a:cubicBezTo>
                <a:cubicBezTo>
                  <a:pt x="212284" y="884201"/>
                  <a:pt x="200132" y="887239"/>
                  <a:pt x="194056" y="875087"/>
                </a:cubicBezTo>
                <a:cubicBezTo>
                  <a:pt x="187980" y="859896"/>
                  <a:pt x="194056" y="856858"/>
                  <a:pt x="200132" y="850782"/>
                </a:cubicBezTo>
                <a:cubicBezTo>
                  <a:pt x="203170" y="847744"/>
                  <a:pt x="206967" y="846984"/>
                  <a:pt x="211145" y="848124"/>
                </a:cubicBezTo>
                <a:close/>
                <a:moveTo>
                  <a:pt x="1511435" y="839009"/>
                </a:moveTo>
                <a:cubicBezTo>
                  <a:pt x="1515613" y="840148"/>
                  <a:pt x="1520170" y="843186"/>
                  <a:pt x="1524727" y="847743"/>
                </a:cubicBezTo>
                <a:cubicBezTo>
                  <a:pt x="1533841" y="856857"/>
                  <a:pt x="1527765" y="865972"/>
                  <a:pt x="1518651" y="872048"/>
                </a:cubicBezTo>
                <a:cubicBezTo>
                  <a:pt x="1512575" y="875086"/>
                  <a:pt x="1500422" y="878124"/>
                  <a:pt x="1494346" y="865972"/>
                </a:cubicBezTo>
                <a:cubicBezTo>
                  <a:pt x="1488270" y="850781"/>
                  <a:pt x="1491308" y="844705"/>
                  <a:pt x="1500422" y="841667"/>
                </a:cubicBezTo>
                <a:cubicBezTo>
                  <a:pt x="1503460" y="838629"/>
                  <a:pt x="1507258" y="837869"/>
                  <a:pt x="1511435" y="839009"/>
                </a:cubicBezTo>
                <a:close/>
                <a:moveTo>
                  <a:pt x="1253200" y="826857"/>
                </a:moveTo>
                <a:cubicBezTo>
                  <a:pt x="1257378" y="827996"/>
                  <a:pt x="1261935" y="831034"/>
                  <a:pt x="1266492" y="835591"/>
                </a:cubicBezTo>
                <a:cubicBezTo>
                  <a:pt x="1275606" y="844705"/>
                  <a:pt x="1269530" y="853820"/>
                  <a:pt x="1260416" y="859896"/>
                </a:cubicBezTo>
                <a:cubicBezTo>
                  <a:pt x="1254340" y="862934"/>
                  <a:pt x="1242187" y="865972"/>
                  <a:pt x="1236111" y="853820"/>
                </a:cubicBezTo>
                <a:cubicBezTo>
                  <a:pt x="1230035" y="841667"/>
                  <a:pt x="1233073" y="832553"/>
                  <a:pt x="1242187" y="829515"/>
                </a:cubicBezTo>
                <a:cubicBezTo>
                  <a:pt x="1245225" y="826477"/>
                  <a:pt x="1249023" y="825717"/>
                  <a:pt x="1253200" y="826857"/>
                </a:cubicBezTo>
                <a:close/>
                <a:moveTo>
                  <a:pt x="2428930" y="814705"/>
                </a:moveTo>
                <a:cubicBezTo>
                  <a:pt x="2433107" y="815844"/>
                  <a:pt x="2437664" y="818882"/>
                  <a:pt x="2442221" y="823439"/>
                </a:cubicBezTo>
                <a:cubicBezTo>
                  <a:pt x="2451336" y="832553"/>
                  <a:pt x="2445259" y="841668"/>
                  <a:pt x="2436145" y="847744"/>
                </a:cubicBezTo>
                <a:cubicBezTo>
                  <a:pt x="2430069" y="850782"/>
                  <a:pt x="2417917" y="853820"/>
                  <a:pt x="2411841" y="841668"/>
                </a:cubicBezTo>
                <a:cubicBezTo>
                  <a:pt x="2405765" y="829515"/>
                  <a:pt x="2411841" y="823439"/>
                  <a:pt x="2417917" y="817363"/>
                </a:cubicBezTo>
                <a:cubicBezTo>
                  <a:pt x="2420955" y="814325"/>
                  <a:pt x="2424753" y="813565"/>
                  <a:pt x="2428930" y="814705"/>
                </a:cubicBezTo>
                <a:close/>
                <a:moveTo>
                  <a:pt x="991927" y="814705"/>
                </a:moveTo>
                <a:cubicBezTo>
                  <a:pt x="996104" y="815844"/>
                  <a:pt x="1000661" y="818882"/>
                  <a:pt x="1005218" y="823439"/>
                </a:cubicBezTo>
                <a:cubicBezTo>
                  <a:pt x="1014333" y="832553"/>
                  <a:pt x="1005218" y="844706"/>
                  <a:pt x="999142" y="847744"/>
                </a:cubicBezTo>
                <a:cubicBezTo>
                  <a:pt x="993066" y="850782"/>
                  <a:pt x="980914" y="853820"/>
                  <a:pt x="974838" y="841668"/>
                </a:cubicBezTo>
                <a:cubicBezTo>
                  <a:pt x="968762" y="829515"/>
                  <a:pt x="974838" y="823439"/>
                  <a:pt x="980914" y="817363"/>
                </a:cubicBezTo>
                <a:cubicBezTo>
                  <a:pt x="983952" y="814325"/>
                  <a:pt x="987750" y="813565"/>
                  <a:pt x="991927" y="814705"/>
                </a:cubicBezTo>
                <a:close/>
                <a:moveTo>
                  <a:pt x="894709" y="814705"/>
                </a:moveTo>
                <a:cubicBezTo>
                  <a:pt x="898887" y="815844"/>
                  <a:pt x="903444" y="818882"/>
                  <a:pt x="908001" y="823439"/>
                </a:cubicBezTo>
                <a:cubicBezTo>
                  <a:pt x="917115" y="832553"/>
                  <a:pt x="911039" y="841668"/>
                  <a:pt x="901925" y="847744"/>
                </a:cubicBezTo>
                <a:cubicBezTo>
                  <a:pt x="895849" y="850782"/>
                  <a:pt x="883696" y="853820"/>
                  <a:pt x="877620" y="841668"/>
                </a:cubicBezTo>
                <a:cubicBezTo>
                  <a:pt x="871544" y="829515"/>
                  <a:pt x="874582" y="823439"/>
                  <a:pt x="883696" y="817363"/>
                </a:cubicBezTo>
                <a:cubicBezTo>
                  <a:pt x="886734" y="814325"/>
                  <a:pt x="890532" y="813565"/>
                  <a:pt x="894709" y="814705"/>
                </a:cubicBezTo>
                <a:close/>
                <a:moveTo>
                  <a:pt x="2088668" y="805591"/>
                </a:moveTo>
                <a:cubicBezTo>
                  <a:pt x="2092845" y="806730"/>
                  <a:pt x="2097402" y="809768"/>
                  <a:pt x="2101959" y="814325"/>
                </a:cubicBezTo>
                <a:cubicBezTo>
                  <a:pt x="2111073" y="823439"/>
                  <a:pt x="2104997" y="832554"/>
                  <a:pt x="2095883" y="838630"/>
                </a:cubicBezTo>
                <a:cubicBezTo>
                  <a:pt x="2089807" y="841668"/>
                  <a:pt x="2077654" y="844706"/>
                  <a:pt x="2071578" y="832554"/>
                </a:cubicBezTo>
                <a:cubicBezTo>
                  <a:pt x="2065502" y="817363"/>
                  <a:pt x="2068540" y="811287"/>
                  <a:pt x="2077654" y="808249"/>
                </a:cubicBezTo>
                <a:cubicBezTo>
                  <a:pt x="2080693" y="805211"/>
                  <a:pt x="2084490" y="804451"/>
                  <a:pt x="2088668" y="805591"/>
                </a:cubicBezTo>
                <a:close/>
                <a:moveTo>
                  <a:pt x="575712" y="802553"/>
                </a:moveTo>
                <a:cubicBezTo>
                  <a:pt x="579890" y="803692"/>
                  <a:pt x="584447" y="806730"/>
                  <a:pt x="589004" y="811287"/>
                </a:cubicBezTo>
                <a:cubicBezTo>
                  <a:pt x="598118" y="820401"/>
                  <a:pt x="589004" y="832554"/>
                  <a:pt x="582928" y="835592"/>
                </a:cubicBezTo>
                <a:cubicBezTo>
                  <a:pt x="576852" y="838630"/>
                  <a:pt x="564699" y="841668"/>
                  <a:pt x="558623" y="829516"/>
                </a:cubicBezTo>
                <a:cubicBezTo>
                  <a:pt x="552547" y="817363"/>
                  <a:pt x="555585" y="811287"/>
                  <a:pt x="564699" y="805211"/>
                </a:cubicBezTo>
                <a:cubicBezTo>
                  <a:pt x="567737" y="802173"/>
                  <a:pt x="571535" y="801413"/>
                  <a:pt x="575712" y="802553"/>
                </a:cubicBezTo>
                <a:close/>
                <a:moveTo>
                  <a:pt x="1602577" y="796477"/>
                </a:moveTo>
                <a:cubicBezTo>
                  <a:pt x="1606755" y="797616"/>
                  <a:pt x="1611312" y="800654"/>
                  <a:pt x="1615869" y="805211"/>
                </a:cubicBezTo>
                <a:cubicBezTo>
                  <a:pt x="1624983" y="814325"/>
                  <a:pt x="1615869" y="826478"/>
                  <a:pt x="1609793" y="829516"/>
                </a:cubicBezTo>
                <a:cubicBezTo>
                  <a:pt x="1603717" y="832554"/>
                  <a:pt x="1591564" y="835592"/>
                  <a:pt x="1585488" y="823440"/>
                </a:cubicBezTo>
                <a:cubicBezTo>
                  <a:pt x="1579412" y="811287"/>
                  <a:pt x="1582450" y="805211"/>
                  <a:pt x="1591564" y="799135"/>
                </a:cubicBezTo>
                <a:cubicBezTo>
                  <a:pt x="1594602" y="796097"/>
                  <a:pt x="1598400" y="795337"/>
                  <a:pt x="1602577" y="796477"/>
                </a:cubicBezTo>
                <a:close/>
                <a:moveTo>
                  <a:pt x="1104335" y="793438"/>
                </a:moveTo>
                <a:cubicBezTo>
                  <a:pt x="1108513" y="794577"/>
                  <a:pt x="1113070" y="797615"/>
                  <a:pt x="1117627" y="802172"/>
                </a:cubicBezTo>
                <a:cubicBezTo>
                  <a:pt x="1126741" y="811286"/>
                  <a:pt x="1117627" y="823439"/>
                  <a:pt x="1111551" y="826477"/>
                </a:cubicBezTo>
                <a:cubicBezTo>
                  <a:pt x="1105474" y="829515"/>
                  <a:pt x="1093322" y="832553"/>
                  <a:pt x="1087246" y="820401"/>
                </a:cubicBezTo>
                <a:cubicBezTo>
                  <a:pt x="1081170" y="805210"/>
                  <a:pt x="1084208" y="799134"/>
                  <a:pt x="1093322" y="796096"/>
                </a:cubicBezTo>
                <a:cubicBezTo>
                  <a:pt x="1096360" y="793058"/>
                  <a:pt x="1100158" y="792298"/>
                  <a:pt x="1104335" y="793438"/>
                </a:cubicBezTo>
                <a:close/>
                <a:moveTo>
                  <a:pt x="791415" y="793438"/>
                </a:moveTo>
                <a:cubicBezTo>
                  <a:pt x="795593" y="794577"/>
                  <a:pt x="800150" y="797615"/>
                  <a:pt x="804707" y="802172"/>
                </a:cubicBezTo>
                <a:cubicBezTo>
                  <a:pt x="813821" y="811286"/>
                  <a:pt x="807745" y="820401"/>
                  <a:pt x="798631" y="826477"/>
                </a:cubicBezTo>
                <a:cubicBezTo>
                  <a:pt x="792555" y="829515"/>
                  <a:pt x="780402" y="832553"/>
                  <a:pt x="774326" y="820401"/>
                </a:cubicBezTo>
                <a:cubicBezTo>
                  <a:pt x="768250" y="805210"/>
                  <a:pt x="771288" y="799134"/>
                  <a:pt x="780402" y="796096"/>
                </a:cubicBezTo>
                <a:cubicBezTo>
                  <a:pt x="783440" y="793058"/>
                  <a:pt x="787238" y="792298"/>
                  <a:pt x="791415" y="793438"/>
                </a:cubicBezTo>
                <a:close/>
                <a:moveTo>
                  <a:pt x="1371684" y="784324"/>
                </a:moveTo>
                <a:cubicBezTo>
                  <a:pt x="1375862" y="785463"/>
                  <a:pt x="1380419" y="788501"/>
                  <a:pt x="1384976" y="793058"/>
                </a:cubicBezTo>
                <a:cubicBezTo>
                  <a:pt x="1394090" y="802172"/>
                  <a:pt x="1384976" y="814325"/>
                  <a:pt x="1378900" y="817363"/>
                </a:cubicBezTo>
                <a:cubicBezTo>
                  <a:pt x="1372824" y="820401"/>
                  <a:pt x="1360671" y="823439"/>
                  <a:pt x="1354595" y="811287"/>
                </a:cubicBezTo>
                <a:cubicBezTo>
                  <a:pt x="1348519" y="796096"/>
                  <a:pt x="1351557" y="790020"/>
                  <a:pt x="1360671" y="786982"/>
                </a:cubicBezTo>
                <a:cubicBezTo>
                  <a:pt x="1363709" y="783944"/>
                  <a:pt x="1367507" y="783184"/>
                  <a:pt x="1371684" y="784324"/>
                </a:cubicBezTo>
                <a:close/>
                <a:moveTo>
                  <a:pt x="472418" y="781286"/>
                </a:moveTo>
                <a:cubicBezTo>
                  <a:pt x="476596" y="782425"/>
                  <a:pt x="481153" y="785463"/>
                  <a:pt x="485710" y="790020"/>
                </a:cubicBezTo>
                <a:cubicBezTo>
                  <a:pt x="494824" y="799134"/>
                  <a:pt x="488748" y="808249"/>
                  <a:pt x="479634" y="814325"/>
                </a:cubicBezTo>
                <a:cubicBezTo>
                  <a:pt x="473557" y="817363"/>
                  <a:pt x="461405" y="820401"/>
                  <a:pt x="455329" y="808249"/>
                </a:cubicBezTo>
                <a:cubicBezTo>
                  <a:pt x="449253" y="796096"/>
                  <a:pt x="452291" y="790020"/>
                  <a:pt x="461405" y="783944"/>
                </a:cubicBezTo>
                <a:cubicBezTo>
                  <a:pt x="464443" y="780906"/>
                  <a:pt x="468241" y="780146"/>
                  <a:pt x="472418" y="781286"/>
                </a:cubicBezTo>
                <a:close/>
                <a:moveTo>
                  <a:pt x="1803089" y="778248"/>
                </a:moveTo>
                <a:cubicBezTo>
                  <a:pt x="1807266" y="779387"/>
                  <a:pt x="1811824" y="782425"/>
                  <a:pt x="1816381" y="786982"/>
                </a:cubicBezTo>
                <a:cubicBezTo>
                  <a:pt x="1825495" y="796096"/>
                  <a:pt x="1816381" y="808249"/>
                  <a:pt x="1810305" y="811287"/>
                </a:cubicBezTo>
                <a:cubicBezTo>
                  <a:pt x="1804228" y="814325"/>
                  <a:pt x="1792076" y="817363"/>
                  <a:pt x="1786000" y="805211"/>
                </a:cubicBezTo>
                <a:cubicBezTo>
                  <a:pt x="1779924" y="793058"/>
                  <a:pt x="1779924" y="786982"/>
                  <a:pt x="1792076" y="780906"/>
                </a:cubicBezTo>
                <a:cubicBezTo>
                  <a:pt x="1795114" y="777868"/>
                  <a:pt x="1798912" y="777108"/>
                  <a:pt x="1803089" y="778248"/>
                </a:cubicBezTo>
                <a:close/>
                <a:moveTo>
                  <a:pt x="675968" y="772172"/>
                </a:moveTo>
                <a:cubicBezTo>
                  <a:pt x="680146" y="773311"/>
                  <a:pt x="684703" y="776349"/>
                  <a:pt x="689260" y="780906"/>
                </a:cubicBezTo>
                <a:cubicBezTo>
                  <a:pt x="698374" y="790020"/>
                  <a:pt x="689260" y="802173"/>
                  <a:pt x="683184" y="805211"/>
                </a:cubicBezTo>
                <a:cubicBezTo>
                  <a:pt x="677107" y="808249"/>
                  <a:pt x="664955" y="811287"/>
                  <a:pt x="658879" y="799135"/>
                </a:cubicBezTo>
                <a:cubicBezTo>
                  <a:pt x="652803" y="786982"/>
                  <a:pt x="652803" y="780906"/>
                  <a:pt x="664955" y="774830"/>
                </a:cubicBezTo>
                <a:cubicBezTo>
                  <a:pt x="667993" y="771792"/>
                  <a:pt x="671791" y="771032"/>
                  <a:pt x="675968" y="772172"/>
                </a:cubicBezTo>
                <a:close/>
                <a:moveTo>
                  <a:pt x="302287" y="769134"/>
                </a:moveTo>
                <a:cubicBezTo>
                  <a:pt x="306465" y="770273"/>
                  <a:pt x="311022" y="773311"/>
                  <a:pt x="315579" y="777868"/>
                </a:cubicBezTo>
                <a:cubicBezTo>
                  <a:pt x="324693" y="786982"/>
                  <a:pt x="318617" y="796097"/>
                  <a:pt x="309503" y="802173"/>
                </a:cubicBezTo>
                <a:cubicBezTo>
                  <a:pt x="303427" y="805211"/>
                  <a:pt x="291274" y="808249"/>
                  <a:pt x="285198" y="796097"/>
                </a:cubicBezTo>
                <a:cubicBezTo>
                  <a:pt x="279122" y="780906"/>
                  <a:pt x="282160" y="774830"/>
                  <a:pt x="291274" y="771792"/>
                </a:cubicBezTo>
                <a:cubicBezTo>
                  <a:pt x="294312" y="768754"/>
                  <a:pt x="298110" y="767994"/>
                  <a:pt x="302287" y="769134"/>
                </a:cubicBezTo>
                <a:close/>
                <a:moveTo>
                  <a:pt x="2313484" y="766096"/>
                </a:moveTo>
                <a:cubicBezTo>
                  <a:pt x="2317661" y="767235"/>
                  <a:pt x="2322218" y="770273"/>
                  <a:pt x="2326775" y="774830"/>
                </a:cubicBezTo>
                <a:cubicBezTo>
                  <a:pt x="2335890" y="783944"/>
                  <a:pt x="2329814" y="793059"/>
                  <a:pt x="2320699" y="799135"/>
                </a:cubicBezTo>
                <a:cubicBezTo>
                  <a:pt x="2314623" y="802173"/>
                  <a:pt x="2302471" y="805211"/>
                  <a:pt x="2296395" y="793059"/>
                </a:cubicBezTo>
                <a:cubicBezTo>
                  <a:pt x="2290319" y="780906"/>
                  <a:pt x="2296395" y="774830"/>
                  <a:pt x="2302471" y="768754"/>
                </a:cubicBezTo>
                <a:cubicBezTo>
                  <a:pt x="2305509" y="765716"/>
                  <a:pt x="2309307" y="764956"/>
                  <a:pt x="2313484" y="766096"/>
                </a:cubicBezTo>
                <a:close/>
                <a:moveTo>
                  <a:pt x="1921574" y="766096"/>
                </a:moveTo>
                <a:cubicBezTo>
                  <a:pt x="1925751" y="767235"/>
                  <a:pt x="1930308" y="770273"/>
                  <a:pt x="1934865" y="774830"/>
                </a:cubicBezTo>
                <a:cubicBezTo>
                  <a:pt x="1943980" y="783944"/>
                  <a:pt x="1934865" y="796097"/>
                  <a:pt x="1928789" y="799135"/>
                </a:cubicBezTo>
                <a:cubicBezTo>
                  <a:pt x="1922713" y="802173"/>
                  <a:pt x="1910561" y="805211"/>
                  <a:pt x="1904485" y="793059"/>
                </a:cubicBezTo>
                <a:cubicBezTo>
                  <a:pt x="1898409" y="780906"/>
                  <a:pt x="1904485" y="774830"/>
                  <a:pt x="1910561" y="768754"/>
                </a:cubicBezTo>
                <a:cubicBezTo>
                  <a:pt x="1913599" y="765716"/>
                  <a:pt x="1917397" y="764956"/>
                  <a:pt x="1921574" y="766096"/>
                </a:cubicBezTo>
                <a:close/>
                <a:moveTo>
                  <a:pt x="2176771" y="756982"/>
                </a:moveTo>
                <a:cubicBezTo>
                  <a:pt x="2180948" y="758121"/>
                  <a:pt x="2185505" y="761159"/>
                  <a:pt x="2190062" y="765716"/>
                </a:cubicBezTo>
                <a:cubicBezTo>
                  <a:pt x="2199177" y="774830"/>
                  <a:pt x="2190062" y="786983"/>
                  <a:pt x="2183986" y="790021"/>
                </a:cubicBezTo>
                <a:cubicBezTo>
                  <a:pt x="2177910" y="793059"/>
                  <a:pt x="2165758" y="796097"/>
                  <a:pt x="2159682" y="783945"/>
                </a:cubicBezTo>
                <a:cubicBezTo>
                  <a:pt x="2153606" y="771792"/>
                  <a:pt x="2159682" y="765716"/>
                  <a:pt x="2165758" y="759640"/>
                </a:cubicBezTo>
                <a:cubicBezTo>
                  <a:pt x="2168796" y="756602"/>
                  <a:pt x="2172594" y="755842"/>
                  <a:pt x="2176771" y="756982"/>
                </a:cubicBezTo>
                <a:close/>
                <a:moveTo>
                  <a:pt x="1702833" y="750906"/>
                </a:moveTo>
                <a:cubicBezTo>
                  <a:pt x="1707011" y="752045"/>
                  <a:pt x="1711568" y="755083"/>
                  <a:pt x="1716125" y="759640"/>
                </a:cubicBezTo>
                <a:cubicBezTo>
                  <a:pt x="1725239" y="768754"/>
                  <a:pt x="1716125" y="780907"/>
                  <a:pt x="1710049" y="783945"/>
                </a:cubicBezTo>
                <a:cubicBezTo>
                  <a:pt x="1703973" y="786983"/>
                  <a:pt x="1691820" y="790021"/>
                  <a:pt x="1685744" y="777869"/>
                </a:cubicBezTo>
                <a:cubicBezTo>
                  <a:pt x="1679668" y="765716"/>
                  <a:pt x="1682706" y="759640"/>
                  <a:pt x="1691820" y="753564"/>
                </a:cubicBezTo>
                <a:cubicBezTo>
                  <a:pt x="1694858" y="750526"/>
                  <a:pt x="1698656" y="749766"/>
                  <a:pt x="1702833" y="750906"/>
                </a:cubicBezTo>
                <a:close/>
                <a:moveTo>
                  <a:pt x="1210667" y="741791"/>
                </a:moveTo>
                <a:cubicBezTo>
                  <a:pt x="1214845" y="742930"/>
                  <a:pt x="1219402" y="745968"/>
                  <a:pt x="1223959" y="750525"/>
                </a:cubicBezTo>
                <a:cubicBezTo>
                  <a:pt x="1233073" y="759639"/>
                  <a:pt x="1226997" y="768754"/>
                  <a:pt x="1217883" y="774830"/>
                </a:cubicBezTo>
                <a:cubicBezTo>
                  <a:pt x="1211806" y="777868"/>
                  <a:pt x="1199654" y="780906"/>
                  <a:pt x="1193578" y="768754"/>
                </a:cubicBezTo>
                <a:cubicBezTo>
                  <a:pt x="1187502" y="753563"/>
                  <a:pt x="1190540" y="747487"/>
                  <a:pt x="1199654" y="744449"/>
                </a:cubicBezTo>
                <a:cubicBezTo>
                  <a:pt x="1202692" y="741411"/>
                  <a:pt x="1206490" y="740651"/>
                  <a:pt x="1210667" y="741791"/>
                </a:cubicBezTo>
                <a:close/>
                <a:moveTo>
                  <a:pt x="1450674" y="723563"/>
                </a:moveTo>
                <a:cubicBezTo>
                  <a:pt x="1454852" y="724702"/>
                  <a:pt x="1459409" y="727740"/>
                  <a:pt x="1463966" y="732297"/>
                </a:cubicBezTo>
                <a:cubicBezTo>
                  <a:pt x="1473080" y="741411"/>
                  <a:pt x="1463966" y="753564"/>
                  <a:pt x="1457890" y="756602"/>
                </a:cubicBezTo>
                <a:cubicBezTo>
                  <a:pt x="1451814" y="759640"/>
                  <a:pt x="1439661" y="762678"/>
                  <a:pt x="1433585" y="750526"/>
                </a:cubicBezTo>
                <a:cubicBezTo>
                  <a:pt x="1427509" y="738373"/>
                  <a:pt x="1430547" y="732297"/>
                  <a:pt x="1439661" y="726221"/>
                </a:cubicBezTo>
                <a:cubicBezTo>
                  <a:pt x="1442699" y="723183"/>
                  <a:pt x="1446497" y="722423"/>
                  <a:pt x="1450674" y="723563"/>
                </a:cubicBezTo>
                <a:close/>
                <a:moveTo>
                  <a:pt x="2021829" y="720525"/>
                </a:moveTo>
                <a:cubicBezTo>
                  <a:pt x="2026007" y="721664"/>
                  <a:pt x="2030564" y="724702"/>
                  <a:pt x="2035121" y="729259"/>
                </a:cubicBezTo>
                <a:cubicBezTo>
                  <a:pt x="2044235" y="738373"/>
                  <a:pt x="2038159" y="747488"/>
                  <a:pt x="2029045" y="753564"/>
                </a:cubicBezTo>
                <a:cubicBezTo>
                  <a:pt x="2022969" y="756602"/>
                  <a:pt x="2010816" y="759640"/>
                  <a:pt x="2004740" y="747488"/>
                </a:cubicBezTo>
                <a:cubicBezTo>
                  <a:pt x="1998664" y="735335"/>
                  <a:pt x="2001702" y="726221"/>
                  <a:pt x="2010816" y="723183"/>
                </a:cubicBezTo>
                <a:cubicBezTo>
                  <a:pt x="2013854" y="720145"/>
                  <a:pt x="2017652" y="719385"/>
                  <a:pt x="2021829" y="720525"/>
                </a:cubicBezTo>
                <a:close/>
                <a:moveTo>
                  <a:pt x="387352" y="720525"/>
                </a:moveTo>
                <a:cubicBezTo>
                  <a:pt x="391530" y="721664"/>
                  <a:pt x="396087" y="724702"/>
                  <a:pt x="400644" y="729259"/>
                </a:cubicBezTo>
                <a:cubicBezTo>
                  <a:pt x="409758" y="738373"/>
                  <a:pt x="403682" y="747488"/>
                  <a:pt x="394568" y="753564"/>
                </a:cubicBezTo>
                <a:cubicBezTo>
                  <a:pt x="388492" y="756602"/>
                  <a:pt x="376339" y="759640"/>
                  <a:pt x="370263" y="747488"/>
                </a:cubicBezTo>
                <a:cubicBezTo>
                  <a:pt x="364187" y="732297"/>
                  <a:pt x="367225" y="726221"/>
                  <a:pt x="376339" y="723183"/>
                </a:cubicBezTo>
                <a:cubicBezTo>
                  <a:pt x="379377" y="720145"/>
                  <a:pt x="383175" y="719385"/>
                  <a:pt x="387352" y="720525"/>
                </a:cubicBezTo>
                <a:close/>
                <a:moveTo>
                  <a:pt x="1049650" y="702297"/>
                </a:moveTo>
                <a:cubicBezTo>
                  <a:pt x="1053828" y="703436"/>
                  <a:pt x="1058385" y="706474"/>
                  <a:pt x="1062942" y="711031"/>
                </a:cubicBezTo>
                <a:cubicBezTo>
                  <a:pt x="1072056" y="720145"/>
                  <a:pt x="1062942" y="732298"/>
                  <a:pt x="1056866" y="735336"/>
                </a:cubicBezTo>
                <a:cubicBezTo>
                  <a:pt x="1050790" y="738374"/>
                  <a:pt x="1038637" y="741412"/>
                  <a:pt x="1032561" y="729260"/>
                </a:cubicBezTo>
                <a:cubicBezTo>
                  <a:pt x="1026485" y="717107"/>
                  <a:pt x="1029523" y="707993"/>
                  <a:pt x="1038637" y="704955"/>
                </a:cubicBezTo>
                <a:cubicBezTo>
                  <a:pt x="1041675" y="701917"/>
                  <a:pt x="1045473" y="701157"/>
                  <a:pt x="1049650" y="702297"/>
                </a:cubicBezTo>
                <a:close/>
                <a:moveTo>
                  <a:pt x="931165" y="702297"/>
                </a:moveTo>
                <a:cubicBezTo>
                  <a:pt x="935343" y="703436"/>
                  <a:pt x="939900" y="706474"/>
                  <a:pt x="944457" y="711031"/>
                </a:cubicBezTo>
                <a:cubicBezTo>
                  <a:pt x="953571" y="720145"/>
                  <a:pt x="947495" y="729260"/>
                  <a:pt x="938381" y="735336"/>
                </a:cubicBezTo>
                <a:cubicBezTo>
                  <a:pt x="932305" y="738374"/>
                  <a:pt x="920152" y="741412"/>
                  <a:pt x="914076" y="729260"/>
                </a:cubicBezTo>
                <a:cubicBezTo>
                  <a:pt x="908000" y="717107"/>
                  <a:pt x="911038" y="711031"/>
                  <a:pt x="920152" y="704955"/>
                </a:cubicBezTo>
                <a:cubicBezTo>
                  <a:pt x="923190" y="701917"/>
                  <a:pt x="926988" y="701157"/>
                  <a:pt x="931165" y="702297"/>
                </a:cubicBezTo>
                <a:close/>
                <a:moveTo>
                  <a:pt x="1547892" y="699259"/>
                </a:moveTo>
                <a:cubicBezTo>
                  <a:pt x="1552070" y="700398"/>
                  <a:pt x="1556627" y="703436"/>
                  <a:pt x="1561184" y="707993"/>
                </a:cubicBezTo>
                <a:cubicBezTo>
                  <a:pt x="1570298" y="717107"/>
                  <a:pt x="1561184" y="729260"/>
                  <a:pt x="1555108" y="732298"/>
                </a:cubicBezTo>
                <a:cubicBezTo>
                  <a:pt x="1549032" y="735336"/>
                  <a:pt x="1536879" y="738374"/>
                  <a:pt x="1530803" y="726222"/>
                </a:cubicBezTo>
                <a:cubicBezTo>
                  <a:pt x="1524727" y="711031"/>
                  <a:pt x="1527765" y="704955"/>
                  <a:pt x="1536879" y="701917"/>
                </a:cubicBezTo>
                <a:cubicBezTo>
                  <a:pt x="1539917" y="698879"/>
                  <a:pt x="1543715" y="698119"/>
                  <a:pt x="1547892" y="699259"/>
                </a:cubicBezTo>
                <a:close/>
                <a:moveTo>
                  <a:pt x="1313961" y="699259"/>
                </a:moveTo>
                <a:cubicBezTo>
                  <a:pt x="1318139" y="700398"/>
                  <a:pt x="1322696" y="703436"/>
                  <a:pt x="1327253" y="707993"/>
                </a:cubicBezTo>
                <a:cubicBezTo>
                  <a:pt x="1336367" y="717107"/>
                  <a:pt x="1330291" y="726222"/>
                  <a:pt x="1321177" y="732298"/>
                </a:cubicBezTo>
                <a:cubicBezTo>
                  <a:pt x="1315101" y="735336"/>
                  <a:pt x="1302948" y="738374"/>
                  <a:pt x="1296872" y="726222"/>
                </a:cubicBezTo>
                <a:cubicBezTo>
                  <a:pt x="1290796" y="714069"/>
                  <a:pt x="1293834" y="707993"/>
                  <a:pt x="1302948" y="701917"/>
                </a:cubicBezTo>
                <a:cubicBezTo>
                  <a:pt x="1305986" y="698879"/>
                  <a:pt x="1309784" y="698119"/>
                  <a:pt x="1313961" y="699259"/>
                </a:cubicBezTo>
                <a:close/>
                <a:moveTo>
                  <a:pt x="2413739" y="696220"/>
                </a:moveTo>
                <a:cubicBezTo>
                  <a:pt x="2417917" y="697359"/>
                  <a:pt x="2422474" y="700397"/>
                  <a:pt x="2427031" y="704954"/>
                </a:cubicBezTo>
                <a:cubicBezTo>
                  <a:pt x="2436145" y="714068"/>
                  <a:pt x="2430069" y="723183"/>
                  <a:pt x="2420955" y="729259"/>
                </a:cubicBezTo>
                <a:cubicBezTo>
                  <a:pt x="2414878" y="732297"/>
                  <a:pt x="2402726" y="735335"/>
                  <a:pt x="2396650" y="723183"/>
                </a:cubicBezTo>
                <a:cubicBezTo>
                  <a:pt x="2390574" y="711030"/>
                  <a:pt x="2390574" y="701916"/>
                  <a:pt x="2402726" y="698878"/>
                </a:cubicBezTo>
                <a:cubicBezTo>
                  <a:pt x="2405764" y="695840"/>
                  <a:pt x="2409562" y="695080"/>
                  <a:pt x="2413739" y="696220"/>
                </a:cubicBezTo>
                <a:close/>
                <a:moveTo>
                  <a:pt x="551408" y="690144"/>
                </a:moveTo>
                <a:cubicBezTo>
                  <a:pt x="555585" y="691283"/>
                  <a:pt x="560142" y="694321"/>
                  <a:pt x="564699" y="698878"/>
                </a:cubicBezTo>
                <a:cubicBezTo>
                  <a:pt x="573814" y="707992"/>
                  <a:pt x="567737" y="717107"/>
                  <a:pt x="558623" y="723183"/>
                </a:cubicBezTo>
                <a:cubicBezTo>
                  <a:pt x="552547" y="726221"/>
                  <a:pt x="540395" y="729259"/>
                  <a:pt x="534319" y="717107"/>
                </a:cubicBezTo>
                <a:cubicBezTo>
                  <a:pt x="528243" y="704954"/>
                  <a:pt x="534319" y="698878"/>
                  <a:pt x="540395" y="692802"/>
                </a:cubicBezTo>
                <a:cubicBezTo>
                  <a:pt x="543433" y="689764"/>
                  <a:pt x="547231" y="689004"/>
                  <a:pt x="551408" y="690144"/>
                </a:cubicBezTo>
                <a:close/>
                <a:moveTo>
                  <a:pt x="830909" y="684068"/>
                </a:moveTo>
                <a:cubicBezTo>
                  <a:pt x="835087" y="685207"/>
                  <a:pt x="839644" y="688245"/>
                  <a:pt x="844201" y="692802"/>
                </a:cubicBezTo>
                <a:cubicBezTo>
                  <a:pt x="853315" y="701916"/>
                  <a:pt x="844201" y="714069"/>
                  <a:pt x="838125" y="717107"/>
                </a:cubicBezTo>
                <a:cubicBezTo>
                  <a:pt x="832048" y="720145"/>
                  <a:pt x="819896" y="723183"/>
                  <a:pt x="813820" y="711031"/>
                </a:cubicBezTo>
                <a:cubicBezTo>
                  <a:pt x="807744" y="698878"/>
                  <a:pt x="810782" y="692802"/>
                  <a:pt x="819896" y="686726"/>
                </a:cubicBezTo>
                <a:cubicBezTo>
                  <a:pt x="822934" y="683688"/>
                  <a:pt x="826732" y="682928"/>
                  <a:pt x="830909" y="684068"/>
                </a:cubicBezTo>
                <a:close/>
                <a:moveTo>
                  <a:pt x="730653" y="677992"/>
                </a:moveTo>
                <a:cubicBezTo>
                  <a:pt x="734831" y="679131"/>
                  <a:pt x="739388" y="682169"/>
                  <a:pt x="743945" y="686726"/>
                </a:cubicBezTo>
                <a:cubicBezTo>
                  <a:pt x="753059" y="695840"/>
                  <a:pt x="743945" y="707993"/>
                  <a:pt x="737869" y="711031"/>
                </a:cubicBezTo>
                <a:cubicBezTo>
                  <a:pt x="731793" y="714069"/>
                  <a:pt x="719640" y="717107"/>
                  <a:pt x="713564" y="704955"/>
                </a:cubicBezTo>
                <a:cubicBezTo>
                  <a:pt x="707488" y="692802"/>
                  <a:pt x="710526" y="686726"/>
                  <a:pt x="719640" y="680650"/>
                </a:cubicBezTo>
                <a:cubicBezTo>
                  <a:pt x="722678" y="677612"/>
                  <a:pt x="726476" y="676852"/>
                  <a:pt x="730653" y="677992"/>
                </a:cubicBezTo>
                <a:close/>
                <a:moveTo>
                  <a:pt x="2228418" y="671916"/>
                </a:moveTo>
                <a:cubicBezTo>
                  <a:pt x="2232595" y="673055"/>
                  <a:pt x="2237153" y="676093"/>
                  <a:pt x="2241710" y="680650"/>
                </a:cubicBezTo>
                <a:cubicBezTo>
                  <a:pt x="2250824" y="689764"/>
                  <a:pt x="2244748" y="698879"/>
                  <a:pt x="2235634" y="704955"/>
                </a:cubicBezTo>
                <a:cubicBezTo>
                  <a:pt x="2229557" y="707993"/>
                  <a:pt x="2217405" y="711031"/>
                  <a:pt x="2211329" y="698879"/>
                </a:cubicBezTo>
                <a:cubicBezTo>
                  <a:pt x="2205253" y="686726"/>
                  <a:pt x="2208291" y="680650"/>
                  <a:pt x="2217405" y="674574"/>
                </a:cubicBezTo>
                <a:cubicBezTo>
                  <a:pt x="2220443" y="671536"/>
                  <a:pt x="2224241" y="670776"/>
                  <a:pt x="2228418" y="671916"/>
                </a:cubicBezTo>
                <a:close/>
                <a:moveTo>
                  <a:pt x="1839546" y="671916"/>
                </a:moveTo>
                <a:cubicBezTo>
                  <a:pt x="1843724" y="673055"/>
                  <a:pt x="1848281" y="676093"/>
                  <a:pt x="1852838" y="680650"/>
                </a:cubicBezTo>
                <a:cubicBezTo>
                  <a:pt x="1861952" y="689764"/>
                  <a:pt x="1855876" y="698879"/>
                  <a:pt x="1846762" y="704955"/>
                </a:cubicBezTo>
                <a:cubicBezTo>
                  <a:pt x="1840686" y="707993"/>
                  <a:pt x="1828533" y="711031"/>
                  <a:pt x="1822457" y="698879"/>
                </a:cubicBezTo>
                <a:cubicBezTo>
                  <a:pt x="1816381" y="686726"/>
                  <a:pt x="1819419" y="677612"/>
                  <a:pt x="1828533" y="674574"/>
                </a:cubicBezTo>
                <a:cubicBezTo>
                  <a:pt x="1831571" y="671536"/>
                  <a:pt x="1835369" y="670776"/>
                  <a:pt x="1839546" y="671916"/>
                </a:cubicBezTo>
                <a:close/>
                <a:moveTo>
                  <a:pt x="2109933" y="656726"/>
                </a:moveTo>
                <a:cubicBezTo>
                  <a:pt x="2114111" y="657865"/>
                  <a:pt x="2118668" y="660903"/>
                  <a:pt x="2123225" y="665460"/>
                </a:cubicBezTo>
                <a:cubicBezTo>
                  <a:pt x="2132339" y="674574"/>
                  <a:pt x="2126263" y="683689"/>
                  <a:pt x="2117149" y="689765"/>
                </a:cubicBezTo>
                <a:cubicBezTo>
                  <a:pt x="2111072" y="692803"/>
                  <a:pt x="2098920" y="695841"/>
                  <a:pt x="2092844" y="683689"/>
                </a:cubicBezTo>
                <a:cubicBezTo>
                  <a:pt x="2086768" y="671536"/>
                  <a:pt x="2089806" y="665460"/>
                  <a:pt x="2098920" y="659384"/>
                </a:cubicBezTo>
                <a:cubicBezTo>
                  <a:pt x="2101958" y="656346"/>
                  <a:pt x="2105756" y="655586"/>
                  <a:pt x="2109933" y="656726"/>
                </a:cubicBezTo>
                <a:close/>
                <a:moveTo>
                  <a:pt x="1632957" y="656726"/>
                </a:moveTo>
                <a:cubicBezTo>
                  <a:pt x="1637135" y="657865"/>
                  <a:pt x="1641692" y="660903"/>
                  <a:pt x="1646249" y="665460"/>
                </a:cubicBezTo>
                <a:cubicBezTo>
                  <a:pt x="1655363" y="674574"/>
                  <a:pt x="1649287" y="683689"/>
                  <a:pt x="1640173" y="689765"/>
                </a:cubicBezTo>
                <a:cubicBezTo>
                  <a:pt x="1634097" y="692803"/>
                  <a:pt x="1621944" y="695841"/>
                  <a:pt x="1615868" y="683689"/>
                </a:cubicBezTo>
                <a:cubicBezTo>
                  <a:pt x="1609792" y="668498"/>
                  <a:pt x="1612830" y="662422"/>
                  <a:pt x="1621944" y="659384"/>
                </a:cubicBezTo>
                <a:cubicBezTo>
                  <a:pt x="1624982" y="656346"/>
                  <a:pt x="1628780" y="655586"/>
                  <a:pt x="1632957" y="656726"/>
                </a:cubicBezTo>
                <a:close/>
                <a:moveTo>
                  <a:pt x="1165096" y="656726"/>
                </a:moveTo>
                <a:cubicBezTo>
                  <a:pt x="1169273" y="657865"/>
                  <a:pt x="1173830" y="660903"/>
                  <a:pt x="1178387" y="665460"/>
                </a:cubicBezTo>
                <a:cubicBezTo>
                  <a:pt x="1187502" y="674574"/>
                  <a:pt x="1178387" y="686727"/>
                  <a:pt x="1172311" y="689765"/>
                </a:cubicBezTo>
                <a:cubicBezTo>
                  <a:pt x="1166235" y="692803"/>
                  <a:pt x="1154083" y="695841"/>
                  <a:pt x="1148007" y="683689"/>
                </a:cubicBezTo>
                <a:cubicBezTo>
                  <a:pt x="1141931" y="671536"/>
                  <a:pt x="1148007" y="665460"/>
                  <a:pt x="1154083" y="659384"/>
                </a:cubicBezTo>
                <a:cubicBezTo>
                  <a:pt x="1157121" y="656346"/>
                  <a:pt x="1160919" y="655586"/>
                  <a:pt x="1165096" y="656726"/>
                </a:cubicBezTo>
                <a:close/>
                <a:moveTo>
                  <a:pt x="1948916" y="653688"/>
                </a:moveTo>
                <a:cubicBezTo>
                  <a:pt x="1953094" y="654827"/>
                  <a:pt x="1957651" y="657865"/>
                  <a:pt x="1962208" y="662422"/>
                </a:cubicBezTo>
                <a:cubicBezTo>
                  <a:pt x="1971322" y="671536"/>
                  <a:pt x="1965246" y="680651"/>
                  <a:pt x="1956132" y="686727"/>
                </a:cubicBezTo>
                <a:cubicBezTo>
                  <a:pt x="1950056" y="689765"/>
                  <a:pt x="1937903" y="692803"/>
                  <a:pt x="1931827" y="680651"/>
                </a:cubicBezTo>
                <a:cubicBezTo>
                  <a:pt x="1925751" y="665460"/>
                  <a:pt x="1928789" y="659384"/>
                  <a:pt x="1937903" y="656346"/>
                </a:cubicBezTo>
                <a:cubicBezTo>
                  <a:pt x="1940941" y="653308"/>
                  <a:pt x="1944739" y="652548"/>
                  <a:pt x="1948916" y="653688"/>
                </a:cubicBezTo>
                <a:close/>
                <a:moveTo>
                  <a:pt x="2328673" y="647611"/>
                </a:moveTo>
                <a:cubicBezTo>
                  <a:pt x="2332851" y="648750"/>
                  <a:pt x="2337408" y="651788"/>
                  <a:pt x="2341965" y="656345"/>
                </a:cubicBezTo>
                <a:cubicBezTo>
                  <a:pt x="2351079" y="665459"/>
                  <a:pt x="2345003" y="674574"/>
                  <a:pt x="2335889" y="680650"/>
                </a:cubicBezTo>
                <a:cubicBezTo>
                  <a:pt x="2329813" y="683688"/>
                  <a:pt x="2317660" y="686726"/>
                  <a:pt x="2311584" y="674574"/>
                </a:cubicBezTo>
                <a:cubicBezTo>
                  <a:pt x="2305508" y="662421"/>
                  <a:pt x="2308546" y="656345"/>
                  <a:pt x="2317660" y="650269"/>
                </a:cubicBezTo>
                <a:cubicBezTo>
                  <a:pt x="2320698" y="647231"/>
                  <a:pt x="2324496" y="646471"/>
                  <a:pt x="2328673" y="647611"/>
                </a:cubicBezTo>
                <a:close/>
                <a:moveTo>
                  <a:pt x="639512" y="641535"/>
                </a:moveTo>
                <a:cubicBezTo>
                  <a:pt x="643690" y="642674"/>
                  <a:pt x="648247" y="645712"/>
                  <a:pt x="652804" y="650269"/>
                </a:cubicBezTo>
                <a:cubicBezTo>
                  <a:pt x="661918" y="659383"/>
                  <a:pt x="655842" y="668498"/>
                  <a:pt x="646728" y="674574"/>
                </a:cubicBezTo>
                <a:cubicBezTo>
                  <a:pt x="640651" y="677612"/>
                  <a:pt x="628499" y="680650"/>
                  <a:pt x="622423" y="668498"/>
                </a:cubicBezTo>
                <a:cubicBezTo>
                  <a:pt x="616347" y="653307"/>
                  <a:pt x="619385" y="647231"/>
                  <a:pt x="628499" y="644193"/>
                </a:cubicBezTo>
                <a:cubicBezTo>
                  <a:pt x="631537" y="641155"/>
                  <a:pt x="635335" y="640395"/>
                  <a:pt x="639512" y="641535"/>
                </a:cubicBezTo>
                <a:close/>
                <a:moveTo>
                  <a:pt x="451152" y="641535"/>
                </a:moveTo>
                <a:cubicBezTo>
                  <a:pt x="455330" y="642674"/>
                  <a:pt x="459887" y="645712"/>
                  <a:pt x="464444" y="650269"/>
                </a:cubicBezTo>
                <a:cubicBezTo>
                  <a:pt x="473558" y="659383"/>
                  <a:pt x="464444" y="671536"/>
                  <a:pt x="458368" y="674574"/>
                </a:cubicBezTo>
                <a:cubicBezTo>
                  <a:pt x="452292" y="677612"/>
                  <a:pt x="440139" y="680650"/>
                  <a:pt x="434063" y="668498"/>
                </a:cubicBezTo>
                <a:cubicBezTo>
                  <a:pt x="427987" y="656345"/>
                  <a:pt x="431025" y="647231"/>
                  <a:pt x="440139" y="644193"/>
                </a:cubicBezTo>
                <a:cubicBezTo>
                  <a:pt x="443177" y="641155"/>
                  <a:pt x="446975" y="640395"/>
                  <a:pt x="451152" y="641535"/>
                </a:cubicBezTo>
                <a:close/>
                <a:moveTo>
                  <a:pt x="1739291" y="638497"/>
                </a:moveTo>
                <a:cubicBezTo>
                  <a:pt x="1743468" y="639636"/>
                  <a:pt x="1748025" y="642674"/>
                  <a:pt x="1752582" y="647231"/>
                </a:cubicBezTo>
                <a:cubicBezTo>
                  <a:pt x="1761696" y="656345"/>
                  <a:pt x="1755620" y="665460"/>
                  <a:pt x="1746506" y="671536"/>
                </a:cubicBezTo>
                <a:cubicBezTo>
                  <a:pt x="1740430" y="674574"/>
                  <a:pt x="1728277" y="677612"/>
                  <a:pt x="1722201" y="665460"/>
                </a:cubicBezTo>
                <a:cubicBezTo>
                  <a:pt x="1716125" y="650269"/>
                  <a:pt x="1719163" y="644193"/>
                  <a:pt x="1728277" y="641155"/>
                </a:cubicBezTo>
                <a:cubicBezTo>
                  <a:pt x="1731316" y="638117"/>
                  <a:pt x="1735113" y="637357"/>
                  <a:pt x="1739291" y="638497"/>
                </a:cubicBezTo>
                <a:close/>
                <a:moveTo>
                  <a:pt x="1429407" y="623307"/>
                </a:moveTo>
                <a:cubicBezTo>
                  <a:pt x="1433585" y="624446"/>
                  <a:pt x="1438142" y="627484"/>
                  <a:pt x="1442699" y="632041"/>
                </a:cubicBezTo>
                <a:cubicBezTo>
                  <a:pt x="1451813" y="641155"/>
                  <a:pt x="1445737" y="650270"/>
                  <a:pt x="1436623" y="656346"/>
                </a:cubicBezTo>
                <a:cubicBezTo>
                  <a:pt x="1430547" y="659384"/>
                  <a:pt x="1418394" y="662422"/>
                  <a:pt x="1412318" y="650270"/>
                </a:cubicBezTo>
                <a:cubicBezTo>
                  <a:pt x="1406242" y="638117"/>
                  <a:pt x="1409280" y="629003"/>
                  <a:pt x="1418394" y="625965"/>
                </a:cubicBezTo>
                <a:cubicBezTo>
                  <a:pt x="1421432" y="622927"/>
                  <a:pt x="1425230" y="622167"/>
                  <a:pt x="1429407" y="623307"/>
                </a:cubicBezTo>
                <a:close/>
                <a:moveTo>
                  <a:pt x="991927" y="614193"/>
                </a:moveTo>
                <a:cubicBezTo>
                  <a:pt x="996105" y="615332"/>
                  <a:pt x="1000662" y="618370"/>
                  <a:pt x="1005219" y="622927"/>
                </a:cubicBezTo>
                <a:cubicBezTo>
                  <a:pt x="1014333" y="632041"/>
                  <a:pt x="1008257" y="641156"/>
                  <a:pt x="999143" y="647232"/>
                </a:cubicBezTo>
                <a:cubicBezTo>
                  <a:pt x="993067" y="650270"/>
                  <a:pt x="980914" y="653308"/>
                  <a:pt x="974838" y="641156"/>
                </a:cubicBezTo>
                <a:cubicBezTo>
                  <a:pt x="968762" y="629003"/>
                  <a:pt x="971800" y="619889"/>
                  <a:pt x="980914" y="616851"/>
                </a:cubicBezTo>
                <a:cubicBezTo>
                  <a:pt x="983952" y="613813"/>
                  <a:pt x="987750" y="613053"/>
                  <a:pt x="991927" y="614193"/>
                </a:cubicBezTo>
                <a:close/>
                <a:moveTo>
                  <a:pt x="1244086" y="589888"/>
                </a:moveTo>
                <a:cubicBezTo>
                  <a:pt x="1248264" y="591027"/>
                  <a:pt x="1252821" y="594065"/>
                  <a:pt x="1257378" y="598622"/>
                </a:cubicBezTo>
                <a:cubicBezTo>
                  <a:pt x="1266492" y="607736"/>
                  <a:pt x="1260416" y="616851"/>
                  <a:pt x="1251302" y="622927"/>
                </a:cubicBezTo>
                <a:cubicBezTo>
                  <a:pt x="1245226" y="625965"/>
                  <a:pt x="1233073" y="629003"/>
                  <a:pt x="1226997" y="616851"/>
                </a:cubicBezTo>
                <a:cubicBezTo>
                  <a:pt x="1220921" y="601660"/>
                  <a:pt x="1223959" y="595584"/>
                  <a:pt x="1233073" y="592546"/>
                </a:cubicBezTo>
                <a:cubicBezTo>
                  <a:pt x="1236111" y="589508"/>
                  <a:pt x="1239909" y="588748"/>
                  <a:pt x="1244086" y="589888"/>
                </a:cubicBezTo>
                <a:close/>
                <a:moveTo>
                  <a:pt x="1332189" y="586850"/>
                </a:moveTo>
                <a:cubicBezTo>
                  <a:pt x="1336367" y="587989"/>
                  <a:pt x="1340924" y="591027"/>
                  <a:pt x="1345481" y="595584"/>
                </a:cubicBezTo>
                <a:cubicBezTo>
                  <a:pt x="1354595" y="604698"/>
                  <a:pt x="1345481" y="616851"/>
                  <a:pt x="1339405" y="619889"/>
                </a:cubicBezTo>
                <a:cubicBezTo>
                  <a:pt x="1333328" y="622927"/>
                  <a:pt x="1321176" y="625965"/>
                  <a:pt x="1315100" y="613813"/>
                </a:cubicBezTo>
                <a:cubicBezTo>
                  <a:pt x="1309024" y="601660"/>
                  <a:pt x="1312062" y="595584"/>
                  <a:pt x="1321176" y="589508"/>
                </a:cubicBezTo>
                <a:cubicBezTo>
                  <a:pt x="1324214" y="586470"/>
                  <a:pt x="1328012" y="585710"/>
                  <a:pt x="1332189" y="586850"/>
                </a:cubicBezTo>
                <a:close/>
                <a:moveTo>
                  <a:pt x="867366" y="583812"/>
                </a:moveTo>
                <a:cubicBezTo>
                  <a:pt x="871544" y="584951"/>
                  <a:pt x="876101" y="587989"/>
                  <a:pt x="880658" y="592546"/>
                </a:cubicBezTo>
                <a:cubicBezTo>
                  <a:pt x="889772" y="601660"/>
                  <a:pt x="880658" y="613813"/>
                  <a:pt x="874582" y="616851"/>
                </a:cubicBezTo>
                <a:cubicBezTo>
                  <a:pt x="868506" y="619889"/>
                  <a:pt x="856353" y="622927"/>
                  <a:pt x="850277" y="610775"/>
                </a:cubicBezTo>
                <a:cubicBezTo>
                  <a:pt x="844201" y="595584"/>
                  <a:pt x="847239" y="589508"/>
                  <a:pt x="856353" y="586470"/>
                </a:cubicBezTo>
                <a:cubicBezTo>
                  <a:pt x="859391" y="583432"/>
                  <a:pt x="863189" y="582672"/>
                  <a:pt x="867366" y="583812"/>
                </a:cubicBezTo>
                <a:close/>
                <a:moveTo>
                  <a:pt x="2222342" y="576217"/>
                </a:moveTo>
                <a:cubicBezTo>
                  <a:pt x="2226519" y="577356"/>
                  <a:pt x="2231076" y="580394"/>
                  <a:pt x="2235633" y="586470"/>
                </a:cubicBezTo>
                <a:cubicBezTo>
                  <a:pt x="2244748" y="595584"/>
                  <a:pt x="2238672" y="604698"/>
                  <a:pt x="2229557" y="610775"/>
                </a:cubicBezTo>
                <a:cubicBezTo>
                  <a:pt x="2223481" y="613813"/>
                  <a:pt x="2211329" y="616851"/>
                  <a:pt x="2205253" y="604698"/>
                </a:cubicBezTo>
                <a:cubicBezTo>
                  <a:pt x="2199177" y="589508"/>
                  <a:pt x="2205253" y="580394"/>
                  <a:pt x="2211329" y="577356"/>
                </a:cubicBezTo>
                <a:cubicBezTo>
                  <a:pt x="2214367" y="575837"/>
                  <a:pt x="2218165" y="575077"/>
                  <a:pt x="2222342" y="576217"/>
                </a:cubicBezTo>
                <a:close/>
                <a:moveTo>
                  <a:pt x="1092183" y="571660"/>
                </a:moveTo>
                <a:cubicBezTo>
                  <a:pt x="1096361" y="572799"/>
                  <a:pt x="1100918" y="575837"/>
                  <a:pt x="1105475" y="580394"/>
                </a:cubicBezTo>
                <a:cubicBezTo>
                  <a:pt x="1114589" y="589508"/>
                  <a:pt x="1108513" y="598623"/>
                  <a:pt x="1099399" y="604699"/>
                </a:cubicBezTo>
                <a:cubicBezTo>
                  <a:pt x="1093322" y="607737"/>
                  <a:pt x="1081170" y="610775"/>
                  <a:pt x="1075094" y="598623"/>
                </a:cubicBezTo>
                <a:cubicBezTo>
                  <a:pt x="1069018" y="586470"/>
                  <a:pt x="1069018" y="580394"/>
                  <a:pt x="1081170" y="574318"/>
                </a:cubicBezTo>
                <a:cubicBezTo>
                  <a:pt x="1084208" y="571280"/>
                  <a:pt x="1088006" y="570520"/>
                  <a:pt x="1092183" y="571660"/>
                </a:cubicBezTo>
                <a:close/>
                <a:moveTo>
                  <a:pt x="2000563" y="568622"/>
                </a:moveTo>
                <a:cubicBezTo>
                  <a:pt x="2004740" y="569761"/>
                  <a:pt x="2009298" y="572799"/>
                  <a:pt x="2013855" y="577356"/>
                </a:cubicBezTo>
                <a:cubicBezTo>
                  <a:pt x="2022969" y="586470"/>
                  <a:pt x="2016893" y="595585"/>
                  <a:pt x="2007779" y="601661"/>
                </a:cubicBezTo>
                <a:cubicBezTo>
                  <a:pt x="2001702" y="604699"/>
                  <a:pt x="1989550" y="607737"/>
                  <a:pt x="1983474" y="595585"/>
                </a:cubicBezTo>
                <a:cubicBezTo>
                  <a:pt x="1977398" y="583432"/>
                  <a:pt x="1980436" y="577356"/>
                  <a:pt x="1989550" y="571280"/>
                </a:cubicBezTo>
                <a:cubicBezTo>
                  <a:pt x="1992588" y="568242"/>
                  <a:pt x="1996386" y="567482"/>
                  <a:pt x="2000563" y="568622"/>
                </a:cubicBezTo>
                <a:close/>
                <a:moveTo>
                  <a:pt x="745844" y="568622"/>
                </a:moveTo>
                <a:cubicBezTo>
                  <a:pt x="750022" y="569761"/>
                  <a:pt x="754579" y="572799"/>
                  <a:pt x="759136" y="577356"/>
                </a:cubicBezTo>
                <a:cubicBezTo>
                  <a:pt x="768250" y="586470"/>
                  <a:pt x="759136" y="598623"/>
                  <a:pt x="753060" y="601661"/>
                </a:cubicBezTo>
                <a:cubicBezTo>
                  <a:pt x="746984" y="604699"/>
                  <a:pt x="734831" y="607737"/>
                  <a:pt x="728755" y="595585"/>
                </a:cubicBezTo>
                <a:cubicBezTo>
                  <a:pt x="722679" y="580394"/>
                  <a:pt x="725717" y="574318"/>
                  <a:pt x="734831" y="571280"/>
                </a:cubicBezTo>
                <a:cubicBezTo>
                  <a:pt x="737869" y="568242"/>
                  <a:pt x="741667" y="567482"/>
                  <a:pt x="745844" y="568622"/>
                </a:cubicBezTo>
                <a:close/>
                <a:moveTo>
                  <a:pt x="533179" y="568622"/>
                </a:moveTo>
                <a:cubicBezTo>
                  <a:pt x="537357" y="569761"/>
                  <a:pt x="541914" y="572799"/>
                  <a:pt x="546471" y="577356"/>
                </a:cubicBezTo>
                <a:cubicBezTo>
                  <a:pt x="555585" y="586470"/>
                  <a:pt x="549509" y="595585"/>
                  <a:pt x="540395" y="601661"/>
                </a:cubicBezTo>
                <a:cubicBezTo>
                  <a:pt x="534318" y="604699"/>
                  <a:pt x="522166" y="607737"/>
                  <a:pt x="516090" y="595585"/>
                </a:cubicBezTo>
                <a:cubicBezTo>
                  <a:pt x="510014" y="580394"/>
                  <a:pt x="513052" y="574318"/>
                  <a:pt x="522166" y="571280"/>
                </a:cubicBezTo>
                <a:cubicBezTo>
                  <a:pt x="525204" y="568242"/>
                  <a:pt x="529002" y="567482"/>
                  <a:pt x="533179" y="568622"/>
                </a:cubicBezTo>
                <a:close/>
                <a:moveTo>
                  <a:pt x="1866889" y="565584"/>
                </a:moveTo>
                <a:cubicBezTo>
                  <a:pt x="1871066" y="566723"/>
                  <a:pt x="1875623" y="569761"/>
                  <a:pt x="1880180" y="574318"/>
                </a:cubicBezTo>
                <a:cubicBezTo>
                  <a:pt x="1889295" y="583432"/>
                  <a:pt x="1883218" y="592547"/>
                  <a:pt x="1874104" y="598623"/>
                </a:cubicBezTo>
                <a:cubicBezTo>
                  <a:pt x="1868028" y="601661"/>
                  <a:pt x="1855876" y="604699"/>
                  <a:pt x="1849800" y="592547"/>
                </a:cubicBezTo>
                <a:cubicBezTo>
                  <a:pt x="1843724" y="577356"/>
                  <a:pt x="1849800" y="574318"/>
                  <a:pt x="1855876" y="568242"/>
                </a:cubicBezTo>
                <a:cubicBezTo>
                  <a:pt x="1858914" y="565204"/>
                  <a:pt x="1862712" y="564444"/>
                  <a:pt x="1866889" y="565584"/>
                </a:cubicBezTo>
                <a:close/>
                <a:moveTo>
                  <a:pt x="1508397" y="565584"/>
                </a:moveTo>
                <a:cubicBezTo>
                  <a:pt x="1512575" y="566723"/>
                  <a:pt x="1517132" y="569761"/>
                  <a:pt x="1521689" y="574318"/>
                </a:cubicBezTo>
                <a:cubicBezTo>
                  <a:pt x="1530803" y="583432"/>
                  <a:pt x="1524727" y="592547"/>
                  <a:pt x="1515613" y="598623"/>
                </a:cubicBezTo>
                <a:cubicBezTo>
                  <a:pt x="1509537" y="601661"/>
                  <a:pt x="1497384" y="604699"/>
                  <a:pt x="1491308" y="592547"/>
                </a:cubicBezTo>
                <a:cubicBezTo>
                  <a:pt x="1485232" y="577356"/>
                  <a:pt x="1488270" y="571280"/>
                  <a:pt x="1497384" y="568242"/>
                </a:cubicBezTo>
                <a:cubicBezTo>
                  <a:pt x="1500422" y="565204"/>
                  <a:pt x="1504220" y="564444"/>
                  <a:pt x="1508397" y="565584"/>
                </a:cubicBezTo>
                <a:close/>
                <a:moveTo>
                  <a:pt x="2365130" y="556470"/>
                </a:moveTo>
                <a:cubicBezTo>
                  <a:pt x="2369307" y="557609"/>
                  <a:pt x="2373865" y="560647"/>
                  <a:pt x="2378422" y="565204"/>
                </a:cubicBezTo>
                <a:cubicBezTo>
                  <a:pt x="2387536" y="574318"/>
                  <a:pt x="2381460" y="583433"/>
                  <a:pt x="2372346" y="589509"/>
                </a:cubicBezTo>
                <a:cubicBezTo>
                  <a:pt x="2366269" y="592547"/>
                  <a:pt x="2354117" y="595585"/>
                  <a:pt x="2348041" y="583433"/>
                </a:cubicBezTo>
                <a:cubicBezTo>
                  <a:pt x="2341965" y="568242"/>
                  <a:pt x="2345003" y="562166"/>
                  <a:pt x="2354117" y="559128"/>
                </a:cubicBezTo>
                <a:cubicBezTo>
                  <a:pt x="2357155" y="556090"/>
                  <a:pt x="2360953" y="555330"/>
                  <a:pt x="2365130" y="556470"/>
                </a:cubicBezTo>
                <a:close/>
                <a:moveTo>
                  <a:pt x="1620805" y="550394"/>
                </a:moveTo>
                <a:cubicBezTo>
                  <a:pt x="1624983" y="551533"/>
                  <a:pt x="1629540" y="554571"/>
                  <a:pt x="1634097" y="559128"/>
                </a:cubicBezTo>
                <a:cubicBezTo>
                  <a:pt x="1643211" y="568242"/>
                  <a:pt x="1637135" y="577357"/>
                  <a:pt x="1628021" y="583433"/>
                </a:cubicBezTo>
                <a:cubicBezTo>
                  <a:pt x="1621944" y="586471"/>
                  <a:pt x="1609792" y="589509"/>
                  <a:pt x="1603716" y="577357"/>
                </a:cubicBezTo>
                <a:cubicBezTo>
                  <a:pt x="1597640" y="562166"/>
                  <a:pt x="1597640" y="556090"/>
                  <a:pt x="1609792" y="553052"/>
                </a:cubicBezTo>
                <a:cubicBezTo>
                  <a:pt x="1612830" y="550014"/>
                  <a:pt x="1616628" y="549254"/>
                  <a:pt x="1620805" y="550394"/>
                </a:cubicBezTo>
                <a:close/>
                <a:moveTo>
                  <a:pt x="2097781" y="544317"/>
                </a:moveTo>
                <a:cubicBezTo>
                  <a:pt x="2101959" y="545456"/>
                  <a:pt x="2106516" y="548494"/>
                  <a:pt x="2111073" y="553051"/>
                </a:cubicBezTo>
                <a:cubicBezTo>
                  <a:pt x="2120187" y="562165"/>
                  <a:pt x="2114111" y="571280"/>
                  <a:pt x="2104997" y="577356"/>
                </a:cubicBezTo>
                <a:cubicBezTo>
                  <a:pt x="2098921" y="580394"/>
                  <a:pt x="2086768" y="583432"/>
                  <a:pt x="2080692" y="571280"/>
                </a:cubicBezTo>
                <a:cubicBezTo>
                  <a:pt x="2074616" y="559127"/>
                  <a:pt x="2074616" y="553051"/>
                  <a:pt x="2086768" y="546975"/>
                </a:cubicBezTo>
                <a:cubicBezTo>
                  <a:pt x="2089806" y="543937"/>
                  <a:pt x="2093604" y="543177"/>
                  <a:pt x="2097781" y="544317"/>
                </a:cubicBezTo>
                <a:close/>
                <a:moveTo>
                  <a:pt x="1745366" y="538241"/>
                </a:moveTo>
                <a:cubicBezTo>
                  <a:pt x="1749544" y="539380"/>
                  <a:pt x="1754101" y="542418"/>
                  <a:pt x="1758658" y="546975"/>
                </a:cubicBezTo>
                <a:cubicBezTo>
                  <a:pt x="1767772" y="556089"/>
                  <a:pt x="1761696" y="565204"/>
                  <a:pt x="1752582" y="571280"/>
                </a:cubicBezTo>
                <a:cubicBezTo>
                  <a:pt x="1746505" y="574318"/>
                  <a:pt x="1734353" y="577356"/>
                  <a:pt x="1728277" y="565204"/>
                </a:cubicBezTo>
                <a:cubicBezTo>
                  <a:pt x="1722201" y="553051"/>
                  <a:pt x="1725239" y="546975"/>
                  <a:pt x="1734353" y="540899"/>
                </a:cubicBezTo>
                <a:cubicBezTo>
                  <a:pt x="1737391" y="537861"/>
                  <a:pt x="1741189" y="537101"/>
                  <a:pt x="1745366" y="538241"/>
                </a:cubicBezTo>
                <a:close/>
                <a:moveTo>
                  <a:pt x="624322" y="529127"/>
                </a:moveTo>
                <a:cubicBezTo>
                  <a:pt x="628499" y="530266"/>
                  <a:pt x="633056" y="533304"/>
                  <a:pt x="637613" y="537861"/>
                </a:cubicBezTo>
                <a:cubicBezTo>
                  <a:pt x="646728" y="546975"/>
                  <a:pt x="640651" y="556090"/>
                  <a:pt x="631537" y="562166"/>
                </a:cubicBezTo>
                <a:cubicBezTo>
                  <a:pt x="625461" y="565204"/>
                  <a:pt x="613309" y="568242"/>
                  <a:pt x="607233" y="556090"/>
                </a:cubicBezTo>
                <a:cubicBezTo>
                  <a:pt x="601157" y="540899"/>
                  <a:pt x="607233" y="537861"/>
                  <a:pt x="613309" y="531785"/>
                </a:cubicBezTo>
                <a:cubicBezTo>
                  <a:pt x="616347" y="528747"/>
                  <a:pt x="620145" y="527987"/>
                  <a:pt x="624322" y="529127"/>
                </a:cubicBezTo>
                <a:close/>
                <a:moveTo>
                  <a:pt x="958508" y="523051"/>
                </a:moveTo>
                <a:cubicBezTo>
                  <a:pt x="962686" y="524190"/>
                  <a:pt x="967243" y="527228"/>
                  <a:pt x="971800" y="531785"/>
                </a:cubicBezTo>
                <a:cubicBezTo>
                  <a:pt x="980914" y="540899"/>
                  <a:pt x="974838" y="550014"/>
                  <a:pt x="965724" y="556090"/>
                </a:cubicBezTo>
                <a:cubicBezTo>
                  <a:pt x="959648" y="559128"/>
                  <a:pt x="947495" y="562166"/>
                  <a:pt x="941419" y="550014"/>
                </a:cubicBezTo>
                <a:cubicBezTo>
                  <a:pt x="935343" y="534823"/>
                  <a:pt x="938381" y="528747"/>
                  <a:pt x="947495" y="525709"/>
                </a:cubicBezTo>
                <a:cubicBezTo>
                  <a:pt x="950533" y="522671"/>
                  <a:pt x="954331" y="521911"/>
                  <a:pt x="958508" y="523051"/>
                </a:cubicBezTo>
                <a:close/>
                <a:moveTo>
                  <a:pt x="1177248" y="507861"/>
                </a:moveTo>
                <a:cubicBezTo>
                  <a:pt x="1181426" y="509000"/>
                  <a:pt x="1185983" y="512038"/>
                  <a:pt x="1190540" y="516595"/>
                </a:cubicBezTo>
                <a:cubicBezTo>
                  <a:pt x="1199654" y="525709"/>
                  <a:pt x="1190540" y="537862"/>
                  <a:pt x="1184464" y="540900"/>
                </a:cubicBezTo>
                <a:cubicBezTo>
                  <a:pt x="1178388" y="543938"/>
                  <a:pt x="1166235" y="546976"/>
                  <a:pt x="1160159" y="534824"/>
                </a:cubicBezTo>
                <a:cubicBezTo>
                  <a:pt x="1154083" y="522671"/>
                  <a:pt x="1157121" y="516595"/>
                  <a:pt x="1166235" y="510519"/>
                </a:cubicBezTo>
                <a:cubicBezTo>
                  <a:pt x="1169273" y="507481"/>
                  <a:pt x="1173071" y="506721"/>
                  <a:pt x="1177248" y="507861"/>
                </a:cubicBezTo>
                <a:close/>
                <a:moveTo>
                  <a:pt x="1399027" y="504823"/>
                </a:moveTo>
                <a:cubicBezTo>
                  <a:pt x="1403205" y="505962"/>
                  <a:pt x="1407762" y="509000"/>
                  <a:pt x="1412319" y="513557"/>
                </a:cubicBezTo>
                <a:cubicBezTo>
                  <a:pt x="1421433" y="522671"/>
                  <a:pt x="1412319" y="534824"/>
                  <a:pt x="1406243" y="537862"/>
                </a:cubicBezTo>
                <a:cubicBezTo>
                  <a:pt x="1400167" y="540900"/>
                  <a:pt x="1388014" y="543938"/>
                  <a:pt x="1381938" y="531786"/>
                </a:cubicBezTo>
                <a:cubicBezTo>
                  <a:pt x="1375862" y="516595"/>
                  <a:pt x="1378900" y="510519"/>
                  <a:pt x="1388014" y="507481"/>
                </a:cubicBezTo>
                <a:cubicBezTo>
                  <a:pt x="1391052" y="504443"/>
                  <a:pt x="1394850" y="503683"/>
                  <a:pt x="1399027" y="504823"/>
                </a:cubicBezTo>
                <a:close/>
                <a:moveTo>
                  <a:pt x="2194999" y="492670"/>
                </a:moveTo>
                <a:cubicBezTo>
                  <a:pt x="2199176" y="493809"/>
                  <a:pt x="2203734" y="496847"/>
                  <a:pt x="2208291" y="501404"/>
                </a:cubicBezTo>
                <a:cubicBezTo>
                  <a:pt x="2217405" y="510518"/>
                  <a:pt x="2208291" y="522671"/>
                  <a:pt x="2202214" y="525709"/>
                </a:cubicBezTo>
                <a:cubicBezTo>
                  <a:pt x="2196138" y="528747"/>
                  <a:pt x="2183986" y="531785"/>
                  <a:pt x="2177910" y="519633"/>
                </a:cubicBezTo>
                <a:cubicBezTo>
                  <a:pt x="2174872" y="504442"/>
                  <a:pt x="2174872" y="498366"/>
                  <a:pt x="2183986" y="495328"/>
                </a:cubicBezTo>
                <a:cubicBezTo>
                  <a:pt x="2187024" y="492290"/>
                  <a:pt x="2190822" y="491530"/>
                  <a:pt x="2194999" y="492670"/>
                </a:cubicBezTo>
                <a:close/>
                <a:moveTo>
                  <a:pt x="1912459" y="480518"/>
                </a:moveTo>
                <a:cubicBezTo>
                  <a:pt x="1916637" y="481657"/>
                  <a:pt x="1921194" y="484695"/>
                  <a:pt x="1925751" y="489252"/>
                </a:cubicBezTo>
                <a:cubicBezTo>
                  <a:pt x="1934865" y="498366"/>
                  <a:pt x="1925751" y="510519"/>
                  <a:pt x="1919675" y="513557"/>
                </a:cubicBezTo>
                <a:cubicBezTo>
                  <a:pt x="1913598" y="516595"/>
                  <a:pt x="1901446" y="519633"/>
                  <a:pt x="1895370" y="507481"/>
                </a:cubicBezTo>
                <a:cubicBezTo>
                  <a:pt x="1889294" y="495328"/>
                  <a:pt x="1892332" y="486214"/>
                  <a:pt x="1901446" y="483176"/>
                </a:cubicBezTo>
                <a:cubicBezTo>
                  <a:pt x="1904484" y="480138"/>
                  <a:pt x="1908282" y="479378"/>
                  <a:pt x="1912459" y="480518"/>
                </a:cubicBezTo>
                <a:close/>
                <a:moveTo>
                  <a:pt x="803567" y="480518"/>
                </a:moveTo>
                <a:cubicBezTo>
                  <a:pt x="807745" y="481657"/>
                  <a:pt x="812302" y="484695"/>
                  <a:pt x="816859" y="489252"/>
                </a:cubicBezTo>
                <a:cubicBezTo>
                  <a:pt x="825973" y="498366"/>
                  <a:pt x="816859" y="510519"/>
                  <a:pt x="810783" y="513557"/>
                </a:cubicBezTo>
                <a:cubicBezTo>
                  <a:pt x="804706" y="516595"/>
                  <a:pt x="792554" y="519633"/>
                  <a:pt x="786478" y="507481"/>
                </a:cubicBezTo>
                <a:cubicBezTo>
                  <a:pt x="780402" y="495328"/>
                  <a:pt x="780402" y="489252"/>
                  <a:pt x="792554" y="483176"/>
                </a:cubicBezTo>
                <a:cubicBezTo>
                  <a:pt x="795592" y="480138"/>
                  <a:pt x="799390" y="479378"/>
                  <a:pt x="803567" y="480518"/>
                </a:cubicBezTo>
                <a:close/>
                <a:moveTo>
                  <a:pt x="1550930" y="471404"/>
                </a:moveTo>
                <a:cubicBezTo>
                  <a:pt x="1555108" y="472543"/>
                  <a:pt x="1559665" y="475581"/>
                  <a:pt x="1564222" y="480138"/>
                </a:cubicBezTo>
                <a:cubicBezTo>
                  <a:pt x="1573336" y="489252"/>
                  <a:pt x="1564222" y="501405"/>
                  <a:pt x="1558146" y="504443"/>
                </a:cubicBezTo>
                <a:cubicBezTo>
                  <a:pt x="1552070" y="507481"/>
                  <a:pt x="1539917" y="510519"/>
                  <a:pt x="1533841" y="498367"/>
                </a:cubicBezTo>
                <a:cubicBezTo>
                  <a:pt x="1527765" y="486214"/>
                  <a:pt x="1530803" y="480138"/>
                  <a:pt x="1539917" y="474062"/>
                </a:cubicBezTo>
                <a:cubicBezTo>
                  <a:pt x="1542955" y="471024"/>
                  <a:pt x="1546753" y="470264"/>
                  <a:pt x="1550930" y="471404"/>
                </a:cubicBezTo>
                <a:close/>
                <a:moveTo>
                  <a:pt x="2307407" y="465328"/>
                </a:moveTo>
                <a:cubicBezTo>
                  <a:pt x="2311584" y="466467"/>
                  <a:pt x="2316141" y="469505"/>
                  <a:pt x="2320698" y="474062"/>
                </a:cubicBezTo>
                <a:cubicBezTo>
                  <a:pt x="2329813" y="483176"/>
                  <a:pt x="2323736" y="492291"/>
                  <a:pt x="2314622" y="498367"/>
                </a:cubicBezTo>
                <a:cubicBezTo>
                  <a:pt x="2308546" y="501405"/>
                  <a:pt x="2296394" y="504443"/>
                  <a:pt x="2290318" y="492291"/>
                </a:cubicBezTo>
                <a:cubicBezTo>
                  <a:pt x="2284242" y="480138"/>
                  <a:pt x="2290318" y="474062"/>
                  <a:pt x="2296394" y="467986"/>
                </a:cubicBezTo>
                <a:cubicBezTo>
                  <a:pt x="2299432" y="464948"/>
                  <a:pt x="2303230" y="464188"/>
                  <a:pt x="2307407" y="465328"/>
                </a:cubicBezTo>
                <a:close/>
                <a:moveTo>
                  <a:pt x="1076992" y="462290"/>
                </a:moveTo>
                <a:cubicBezTo>
                  <a:pt x="1081170" y="463429"/>
                  <a:pt x="1085727" y="466467"/>
                  <a:pt x="1090284" y="471024"/>
                </a:cubicBezTo>
                <a:cubicBezTo>
                  <a:pt x="1099398" y="480138"/>
                  <a:pt x="1093322" y="489253"/>
                  <a:pt x="1084208" y="495329"/>
                </a:cubicBezTo>
                <a:cubicBezTo>
                  <a:pt x="1078132" y="498367"/>
                  <a:pt x="1065979" y="501405"/>
                  <a:pt x="1059903" y="489253"/>
                </a:cubicBezTo>
                <a:cubicBezTo>
                  <a:pt x="1053827" y="474062"/>
                  <a:pt x="1056865" y="467986"/>
                  <a:pt x="1065979" y="464948"/>
                </a:cubicBezTo>
                <a:cubicBezTo>
                  <a:pt x="1069017" y="461910"/>
                  <a:pt x="1072815" y="461150"/>
                  <a:pt x="1076992" y="462290"/>
                </a:cubicBezTo>
                <a:close/>
                <a:moveTo>
                  <a:pt x="2030944" y="456214"/>
                </a:moveTo>
                <a:cubicBezTo>
                  <a:pt x="2035121" y="457353"/>
                  <a:pt x="2039679" y="460391"/>
                  <a:pt x="2044236" y="464948"/>
                </a:cubicBezTo>
                <a:cubicBezTo>
                  <a:pt x="2053350" y="474062"/>
                  <a:pt x="2044236" y="486215"/>
                  <a:pt x="2038160" y="489253"/>
                </a:cubicBezTo>
                <a:cubicBezTo>
                  <a:pt x="2032083" y="492291"/>
                  <a:pt x="2019931" y="495329"/>
                  <a:pt x="2013855" y="483177"/>
                </a:cubicBezTo>
                <a:cubicBezTo>
                  <a:pt x="2007779" y="471024"/>
                  <a:pt x="2007779" y="464948"/>
                  <a:pt x="2019931" y="458872"/>
                </a:cubicBezTo>
                <a:cubicBezTo>
                  <a:pt x="2022969" y="455834"/>
                  <a:pt x="2026767" y="455074"/>
                  <a:pt x="2030944" y="456214"/>
                </a:cubicBezTo>
                <a:close/>
                <a:moveTo>
                  <a:pt x="1280542" y="453176"/>
                </a:moveTo>
                <a:cubicBezTo>
                  <a:pt x="1284720" y="454315"/>
                  <a:pt x="1289277" y="457353"/>
                  <a:pt x="1293834" y="461910"/>
                </a:cubicBezTo>
                <a:cubicBezTo>
                  <a:pt x="1302948" y="471024"/>
                  <a:pt x="1296872" y="480139"/>
                  <a:pt x="1287758" y="486215"/>
                </a:cubicBezTo>
                <a:cubicBezTo>
                  <a:pt x="1281682" y="489253"/>
                  <a:pt x="1269529" y="492291"/>
                  <a:pt x="1263453" y="480139"/>
                </a:cubicBezTo>
                <a:cubicBezTo>
                  <a:pt x="1257377" y="467986"/>
                  <a:pt x="1257377" y="461910"/>
                  <a:pt x="1269529" y="455834"/>
                </a:cubicBezTo>
                <a:cubicBezTo>
                  <a:pt x="1272567" y="452796"/>
                  <a:pt x="1276365" y="452036"/>
                  <a:pt x="1280542" y="453176"/>
                </a:cubicBezTo>
                <a:close/>
                <a:moveTo>
                  <a:pt x="679006" y="450138"/>
                </a:moveTo>
                <a:cubicBezTo>
                  <a:pt x="683184" y="451277"/>
                  <a:pt x="687741" y="454315"/>
                  <a:pt x="692298" y="458872"/>
                </a:cubicBezTo>
                <a:cubicBezTo>
                  <a:pt x="701412" y="467986"/>
                  <a:pt x="695336" y="477101"/>
                  <a:pt x="686222" y="483177"/>
                </a:cubicBezTo>
                <a:cubicBezTo>
                  <a:pt x="680146" y="486215"/>
                  <a:pt x="667993" y="489253"/>
                  <a:pt x="661917" y="477101"/>
                </a:cubicBezTo>
                <a:cubicBezTo>
                  <a:pt x="655841" y="464948"/>
                  <a:pt x="658879" y="458872"/>
                  <a:pt x="667993" y="452796"/>
                </a:cubicBezTo>
                <a:cubicBezTo>
                  <a:pt x="671031" y="449758"/>
                  <a:pt x="674829" y="448998"/>
                  <a:pt x="679006" y="450138"/>
                </a:cubicBezTo>
                <a:close/>
                <a:moveTo>
                  <a:pt x="1815242" y="447099"/>
                </a:moveTo>
                <a:cubicBezTo>
                  <a:pt x="1819419" y="448238"/>
                  <a:pt x="1823976" y="451276"/>
                  <a:pt x="1828533" y="455833"/>
                </a:cubicBezTo>
                <a:cubicBezTo>
                  <a:pt x="1837647" y="464947"/>
                  <a:pt x="1828533" y="477100"/>
                  <a:pt x="1822457" y="480138"/>
                </a:cubicBezTo>
                <a:cubicBezTo>
                  <a:pt x="1816381" y="483176"/>
                  <a:pt x="1804228" y="486214"/>
                  <a:pt x="1798152" y="474062"/>
                </a:cubicBezTo>
                <a:cubicBezTo>
                  <a:pt x="1792076" y="458871"/>
                  <a:pt x="1795114" y="452795"/>
                  <a:pt x="1804228" y="449757"/>
                </a:cubicBezTo>
                <a:cubicBezTo>
                  <a:pt x="1807267" y="446719"/>
                  <a:pt x="1811064" y="445959"/>
                  <a:pt x="1815242" y="447099"/>
                </a:cubicBezTo>
                <a:close/>
                <a:moveTo>
                  <a:pt x="1699795" y="444061"/>
                </a:moveTo>
                <a:cubicBezTo>
                  <a:pt x="1703973" y="445200"/>
                  <a:pt x="1708530" y="448238"/>
                  <a:pt x="1713087" y="452795"/>
                </a:cubicBezTo>
                <a:cubicBezTo>
                  <a:pt x="1722201" y="461909"/>
                  <a:pt x="1716125" y="471024"/>
                  <a:pt x="1707011" y="477100"/>
                </a:cubicBezTo>
                <a:cubicBezTo>
                  <a:pt x="1700934" y="480138"/>
                  <a:pt x="1688782" y="483176"/>
                  <a:pt x="1682706" y="471024"/>
                </a:cubicBezTo>
                <a:cubicBezTo>
                  <a:pt x="1676630" y="458871"/>
                  <a:pt x="1679668" y="449757"/>
                  <a:pt x="1688782" y="446719"/>
                </a:cubicBezTo>
                <a:cubicBezTo>
                  <a:pt x="1691820" y="443681"/>
                  <a:pt x="1695618" y="442921"/>
                  <a:pt x="1699795" y="444061"/>
                </a:cubicBezTo>
                <a:close/>
                <a:moveTo>
                  <a:pt x="888633" y="434947"/>
                </a:moveTo>
                <a:cubicBezTo>
                  <a:pt x="892811" y="436086"/>
                  <a:pt x="897368" y="439124"/>
                  <a:pt x="901925" y="443681"/>
                </a:cubicBezTo>
                <a:cubicBezTo>
                  <a:pt x="911039" y="452795"/>
                  <a:pt x="901925" y="464948"/>
                  <a:pt x="895849" y="467986"/>
                </a:cubicBezTo>
                <a:cubicBezTo>
                  <a:pt x="889773" y="471024"/>
                  <a:pt x="877620" y="474062"/>
                  <a:pt x="871544" y="461910"/>
                </a:cubicBezTo>
                <a:cubicBezTo>
                  <a:pt x="865468" y="446719"/>
                  <a:pt x="868506" y="440643"/>
                  <a:pt x="877620" y="437605"/>
                </a:cubicBezTo>
                <a:cubicBezTo>
                  <a:pt x="880658" y="434567"/>
                  <a:pt x="884456" y="433807"/>
                  <a:pt x="888633" y="434947"/>
                </a:cubicBezTo>
                <a:close/>
                <a:moveTo>
                  <a:pt x="2158542" y="407605"/>
                </a:moveTo>
                <a:cubicBezTo>
                  <a:pt x="2162719" y="408744"/>
                  <a:pt x="2167276" y="411782"/>
                  <a:pt x="2171833" y="416339"/>
                </a:cubicBezTo>
                <a:cubicBezTo>
                  <a:pt x="2180948" y="425453"/>
                  <a:pt x="2174872" y="434568"/>
                  <a:pt x="2165757" y="440644"/>
                </a:cubicBezTo>
                <a:cubicBezTo>
                  <a:pt x="2159681" y="443682"/>
                  <a:pt x="2147529" y="446720"/>
                  <a:pt x="2141453" y="434568"/>
                </a:cubicBezTo>
                <a:cubicBezTo>
                  <a:pt x="2135377" y="422415"/>
                  <a:pt x="2141453" y="416339"/>
                  <a:pt x="2147529" y="410263"/>
                </a:cubicBezTo>
                <a:cubicBezTo>
                  <a:pt x="2150567" y="407225"/>
                  <a:pt x="2154365" y="406465"/>
                  <a:pt x="2158542" y="407605"/>
                </a:cubicBezTo>
                <a:close/>
                <a:moveTo>
                  <a:pt x="1484092" y="407605"/>
                </a:moveTo>
                <a:cubicBezTo>
                  <a:pt x="1488270" y="408744"/>
                  <a:pt x="1492827" y="411782"/>
                  <a:pt x="1497384" y="416339"/>
                </a:cubicBezTo>
                <a:cubicBezTo>
                  <a:pt x="1506498" y="425453"/>
                  <a:pt x="1500422" y="434568"/>
                  <a:pt x="1491308" y="440644"/>
                </a:cubicBezTo>
                <a:cubicBezTo>
                  <a:pt x="1485231" y="443682"/>
                  <a:pt x="1473079" y="446720"/>
                  <a:pt x="1467003" y="434568"/>
                </a:cubicBezTo>
                <a:cubicBezTo>
                  <a:pt x="1460927" y="422415"/>
                  <a:pt x="1463965" y="413301"/>
                  <a:pt x="1473079" y="410263"/>
                </a:cubicBezTo>
                <a:cubicBezTo>
                  <a:pt x="1476117" y="407225"/>
                  <a:pt x="1479915" y="406465"/>
                  <a:pt x="1484092" y="407605"/>
                </a:cubicBezTo>
                <a:close/>
                <a:moveTo>
                  <a:pt x="1365608" y="404567"/>
                </a:moveTo>
                <a:cubicBezTo>
                  <a:pt x="1369786" y="405706"/>
                  <a:pt x="1374343" y="408744"/>
                  <a:pt x="1378900" y="413301"/>
                </a:cubicBezTo>
                <a:cubicBezTo>
                  <a:pt x="1388014" y="422415"/>
                  <a:pt x="1381938" y="431530"/>
                  <a:pt x="1372824" y="437606"/>
                </a:cubicBezTo>
                <a:cubicBezTo>
                  <a:pt x="1366748" y="440644"/>
                  <a:pt x="1354595" y="443682"/>
                  <a:pt x="1348519" y="431530"/>
                </a:cubicBezTo>
                <a:cubicBezTo>
                  <a:pt x="1342443" y="419377"/>
                  <a:pt x="1345481" y="410263"/>
                  <a:pt x="1354595" y="407225"/>
                </a:cubicBezTo>
                <a:cubicBezTo>
                  <a:pt x="1357633" y="404187"/>
                  <a:pt x="1361431" y="403427"/>
                  <a:pt x="1365608" y="404567"/>
                </a:cubicBezTo>
                <a:close/>
                <a:moveTo>
                  <a:pt x="988889" y="404567"/>
                </a:moveTo>
                <a:cubicBezTo>
                  <a:pt x="993066" y="405706"/>
                  <a:pt x="997623" y="408744"/>
                  <a:pt x="1002180" y="413301"/>
                </a:cubicBezTo>
                <a:cubicBezTo>
                  <a:pt x="1011295" y="422415"/>
                  <a:pt x="1005218" y="431530"/>
                  <a:pt x="996104" y="437606"/>
                </a:cubicBezTo>
                <a:cubicBezTo>
                  <a:pt x="990028" y="440644"/>
                  <a:pt x="977876" y="443682"/>
                  <a:pt x="971800" y="431530"/>
                </a:cubicBezTo>
                <a:cubicBezTo>
                  <a:pt x="965724" y="419377"/>
                  <a:pt x="971800" y="413301"/>
                  <a:pt x="977876" y="407225"/>
                </a:cubicBezTo>
                <a:cubicBezTo>
                  <a:pt x="980914" y="404187"/>
                  <a:pt x="984712" y="403427"/>
                  <a:pt x="988889" y="404567"/>
                </a:cubicBezTo>
                <a:close/>
                <a:moveTo>
                  <a:pt x="1182565" y="394312"/>
                </a:moveTo>
                <a:cubicBezTo>
                  <a:pt x="1186742" y="395072"/>
                  <a:pt x="1190540" y="398110"/>
                  <a:pt x="1193578" y="404186"/>
                </a:cubicBezTo>
                <a:cubicBezTo>
                  <a:pt x="1202692" y="413300"/>
                  <a:pt x="1196616" y="422415"/>
                  <a:pt x="1187502" y="428491"/>
                </a:cubicBezTo>
                <a:cubicBezTo>
                  <a:pt x="1181425" y="431529"/>
                  <a:pt x="1169273" y="434567"/>
                  <a:pt x="1163197" y="422415"/>
                </a:cubicBezTo>
                <a:cubicBezTo>
                  <a:pt x="1157121" y="410262"/>
                  <a:pt x="1160159" y="404186"/>
                  <a:pt x="1169273" y="398110"/>
                </a:cubicBezTo>
                <a:cubicBezTo>
                  <a:pt x="1173830" y="395072"/>
                  <a:pt x="1178387" y="393553"/>
                  <a:pt x="1182565" y="394312"/>
                </a:cubicBezTo>
                <a:close/>
                <a:moveTo>
                  <a:pt x="1620805" y="389376"/>
                </a:moveTo>
                <a:cubicBezTo>
                  <a:pt x="1624983" y="390515"/>
                  <a:pt x="1629540" y="393553"/>
                  <a:pt x="1634097" y="398110"/>
                </a:cubicBezTo>
                <a:cubicBezTo>
                  <a:pt x="1643211" y="407224"/>
                  <a:pt x="1637135" y="416339"/>
                  <a:pt x="1628021" y="422415"/>
                </a:cubicBezTo>
                <a:cubicBezTo>
                  <a:pt x="1621944" y="425453"/>
                  <a:pt x="1609792" y="428491"/>
                  <a:pt x="1603716" y="416339"/>
                </a:cubicBezTo>
                <a:cubicBezTo>
                  <a:pt x="1597640" y="401148"/>
                  <a:pt x="1600678" y="395072"/>
                  <a:pt x="1609792" y="392034"/>
                </a:cubicBezTo>
                <a:cubicBezTo>
                  <a:pt x="1612830" y="388996"/>
                  <a:pt x="1616628" y="388236"/>
                  <a:pt x="1620805" y="389376"/>
                </a:cubicBezTo>
                <a:close/>
                <a:moveTo>
                  <a:pt x="1961068" y="380262"/>
                </a:moveTo>
                <a:cubicBezTo>
                  <a:pt x="1965246" y="381401"/>
                  <a:pt x="1969803" y="384439"/>
                  <a:pt x="1974360" y="388996"/>
                </a:cubicBezTo>
                <a:cubicBezTo>
                  <a:pt x="1983474" y="398110"/>
                  <a:pt x="1974360" y="410263"/>
                  <a:pt x="1968284" y="413301"/>
                </a:cubicBezTo>
                <a:cubicBezTo>
                  <a:pt x="1962208" y="416339"/>
                  <a:pt x="1950055" y="419377"/>
                  <a:pt x="1943979" y="407225"/>
                </a:cubicBezTo>
                <a:cubicBezTo>
                  <a:pt x="1937903" y="395072"/>
                  <a:pt x="1940941" y="388996"/>
                  <a:pt x="1950055" y="382920"/>
                </a:cubicBezTo>
                <a:cubicBezTo>
                  <a:pt x="1953093" y="379882"/>
                  <a:pt x="1956891" y="379122"/>
                  <a:pt x="1961068" y="380262"/>
                </a:cubicBezTo>
                <a:close/>
                <a:moveTo>
                  <a:pt x="770148" y="380262"/>
                </a:moveTo>
                <a:cubicBezTo>
                  <a:pt x="774326" y="381401"/>
                  <a:pt x="778883" y="384439"/>
                  <a:pt x="783440" y="388996"/>
                </a:cubicBezTo>
                <a:cubicBezTo>
                  <a:pt x="792554" y="398110"/>
                  <a:pt x="786478" y="407225"/>
                  <a:pt x="777364" y="413301"/>
                </a:cubicBezTo>
                <a:cubicBezTo>
                  <a:pt x="771287" y="416339"/>
                  <a:pt x="759135" y="419377"/>
                  <a:pt x="753059" y="407225"/>
                </a:cubicBezTo>
                <a:cubicBezTo>
                  <a:pt x="746983" y="395072"/>
                  <a:pt x="746983" y="385958"/>
                  <a:pt x="759135" y="382920"/>
                </a:cubicBezTo>
                <a:cubicBezTo>
                  <a:pt x="762173" y="379882"/>
                  <a:pt x="765971" y="379122"/>
                  <a:pt x="770148" y="380262"/>
                </a:cubicBezTo>
                <a:close/>
                <a:moveTo>
                  <a:pt x="2240571" y="352920"/>
                </a:moveTo>
                <a:cubicBezTo>
                  <a:pt x="2244748" y="354059"/>
                  <a:pt x="2249305" y="357097"/>
                  <a:pt x="2253862" y="361654"/>
                </a:cubicBezTo>
                <a:cubicBezTo>
                  <a:pt x="2262976" y="370768"/>
                  <a:pt x="2256900" y="379883"/>
                  <a:pt x="2247786" y="385959"/>
                </a:cubicBezTo>
                <a:cubicBezTo>
                  <a:pt x="2241710" y="388997"/>
                  <a:pt x="2229557" y="392035"/>
                  <a:pt x="2223481" y="379883"/>
                </a:cubicBezTo>
                <a:cubicBezTo>
                  <a:pt x="2217405" y="367730"/>
                  <a:pt x="2220443" y="361654"/>
                  <a:pt x="2229557" y="355578"/>
                </a:cubicBezTo>
                <a:cubicBezTo>
                  <a:pt x="2232596" y="352540"/>
                  <a:pt x="2236393" y="351780"/>
                  <a:pt x="2240571" y="352920"/>
                </a:cubicBezTo>
                <a:close/>
                <a:moveTo>
                  <a:pt x="2082590" y="352920"/>
                </a:moveTo>
                <a:cubicBezTo>
                  <a:pt x="2086768" y="354059"/>
                  <a:pt x="2091325" y="357097"/>
                  <a:pt x="2095882" y="361654"/>
                </a:cubicBezTo>
                <a:cubicBezTo>
                  <a:pt x="2104996" y="370768"/>
                  <a:pt x="2095882" y="382921"/>
                  <a:pt x="2089806" y="385959"/>
                </a:cubicBezTo>
                <a:cubicBezTo>
                  <a:pt x="2083730" y="388997"/>
                  <a:pt x="2071577" y="392035"/>
                  <a:pt x="2065501" y="379883"/>
                </a:cubicBezTo>
                <a:cubicBezTo>
                  <a:pt x="2059425" y="367730"/>
                  <a:pt x="2062463" y="361654"/>
                  <a:pt x="2071577" y="355578"/>
                </a:cubicBezTo>
                <a:cubicBezTo>
                  <a:pt x="2074615" y="352540"/>
                  <a:pt x="2078413" y="351780"/>
                  <a:pt x="2082590" y="352920"/>
                </a:cubicBezTo>
                <a:close/>
                <a:moveTo>
                  <a:pt x="1080030" y="337729"/>
                </a:moveTo>
                <a:cubicBezTo>
                  <a:pt x="1084208" y="338868"/>
                  <a:pt x="1088765" y="341906"/>
                  <a:pt x="1093322" y="346463"/>
                </a:cubicBezTo>
                <a:cubicBezTo>
                  <a:pt x="1102436" y="355577"/>
                  <a:pt x="1093322" y="367730"/>
                  <a:pt x="1087246" y="370768"/>
                </a:cubicBezTo>
                <a:cubicBezTo>
                  <a:pt x="1081170" y="373806"/>
                  <a:pt x="1069017" y="376844"/>
                  <a:pt x="1062941" y="364692"/>
                </a:cubicBezTo>
                <a:cubicBezTo>
                  <a:pt x="1056865" y="352539"/>
                  <a:pt x="1059903" y="346463"/>
                  <a:pt x="1069017" y="340387"/>
                </a:cubicBezTo>
                <a:cubicBezTo>
                  <a:pt x="1072055" y="337349"/>
                  <a:pt x="1075853" y="336589"/>
                  <a:pt x="1080030" y="337729"/>
                </a:cubicBezTo>
                <a:close/>
                <a:moveTo>
                  <a:pt x="1787899" y="331653"/>
                </a:moveTo>
                <a:cubicBezTo>
                  <a:pt x="1792076" y="332792"/>
                  <a:pt x="1796634" y="335830"/>
                  <a:pt x="1801191" y="340387"/>
                </a:cubicBezTo>
                <a:cubicBezTo>
                  <a:pt x="1810305" y="349501"/>
                  <a:pt x="1801191" y="361654"/>
                  <a:pt x="1795115" y="364692"/>
                </a:cubicBezTo>
                <a:cubicBezTo>
                  <a:pt x="1789038" y="367730"/>
                  <a:pt x="1776886" y="370768"/>
                  <a:pt x="1770810" y="358616"/>
                </a:cubicBezTo>
                <a:cubicBezTo>
                  <a:pt x="1764734" y="346463"/>
                  <a:pt x="1767772" y="340387"/>
                  <a:pt x="1776886" y="334311"/>
                </a:cubicBezTo>
                <a:cubicBezTo>
                  <a:pt x="1779924" y="331273"/>
                  <a:pt x="1783722" y="330513"/>
                  <a:pt x="1787899" y="331653"/>
                </a:cubicBezTo>
                <a:close/>
                <a:moveTo>
                  <a:pt x="1879040" y="328615"/>
                </a:moveTo>
                <a:cubicBezTo>
                  <a:pt x="1883217" y="329754"/>
                  <a:pt x="1887775" y="332792"/>
                  <a:pt x="1892332" y="337349"/>
                </a:cubicBezTo>
                <a:cubicBezTo>
                  <a:pt x="1901446" y="346463"/>
                  <a:pt x="1895370" y="355578"/>
                  <a:pt x="1886256" y="361654"/>
                </a:cubicBezTo>
                <a:cubicBezTo>
                  <a:pt x="1880179" y="364692"/>
                  <a:pt x="1868027" y="367730"/>
                  <a:pt x="1861951" y="355578"/>
                </a:cubicBezTo>
                <a:cubicBezTo>
                  <a:pt x="1855875" y="343425"/>
                  <a:pt x="1858913" y="334311"/>
                  <a:pt x="1868027" y="331273"/>
                </a:cubicBezTo>
                <a:cubicBezTo>
                  <a:pt x="1871065" y="328235"/>
                  <a:pt x="1874863" y="327475"/>
                  <a:pt x="1879040" y="328615"/>
                </a:cubicBezTo>
                <a:close/>
                <a:moveTo>
                  <a:pt x="1265352" y="325577"/>
                </a:moveTo>
                <a:cubicBezTo>
                  <a:pt x="1269530" y="326716"/>
                  <a:pt x="1274087" y="329754"/>
                  <a:pt x="1278644" y="334311"/>
                </a:cubicBezTo>
                <a:cubicBezTo>
                  <a:pt x="1287758" y="343425"/>
                  <a:pt x="1278644" y="355578"/>
                  <a:pt x="1272568" y="358616"/>
                </a:cubicBezTo>
                <a:cubicBezTo>
                  <a:pt x="1266492" y="361654"/>
                  <a:pt x="1254339" y="364692"/>
                  <a:pt x="1248263" y="352540"/>
                </a:cubicBezTo>
                <a:cubicBezTo>
                  <a:pt x="1242187" y="337349"/>
                  <a:pt x="1245225" y="331273"/>
                  <a:pt x="1254339" y="328235"/>
                </a:cubicBezTo>
                <a:cubicBezTo>
                  <a:pt x="1257377" y="325197"/>
                  <a:pt x="1261175" y="324437"/>
                  <a:pt x="1265352" y="325577"/>
                </a:cubicBezTo>
                <a:close/>
                <a:moveTo>
                  <a:pt x="864328" y="319501"/>
                </a:moveTo>
                <a:cubicBezTo>
                  <a:pt x="868506" y="320640"/>
                  <a:pt x="873063" y="323678"/>
                  <a:pt x="877620" y="328235"/>
                </a:cubicBezTo>
                <a:cubicBezTo>
                  <a:pt x="886734" y="337349"/>
                  <a:pt x="877620" y="349502"/>
                  <a:pt x="871544" y="352540"/>
                </a:cubicBezTo>
                <a:cubicBezTo>
                  <a:pt x="865468" y="355578"/>
                  <a:pt x="853315" y="358616"/>
                  <a:pt x="847239" y="346464"/>
                </a:cubicBezTo>
                <a:cubicBezTo>
                  <a:pt x="841163" y="334311"/>
                  <a:pt x="844201" y="325197"/>
                  <a:pt x="853315" y="322159"/>
                </a:cubicBezTo>
                <a:cubicBezTo>
                  <a:pt x="856353" y="319121"/>
                  <a:pt x="860151" y="318361"/>
                  <a:pt x="864328" y="319501"/>
                </a:cubicBezTo>
                <a:close/>
                <a:moveTo>
                  <a:pt x="1459788" y="316463"/>
                </a:moveTo>
                <a:cubicBezTo>
                  <a:pt x="1463966" y="317602"/>
                  <a:pt x="1468523" y="320640"/>
                  <a:pt x="1473080" y="325197"/>
                </a:cubicBezTo>
                <a:cubicBezTo>
                  <a:pt x="1482194" y="334311"/>
                  <a:pt x="1476118" y="343426"/>
                  <a:pt x="1467004" y="349502"/>
                </a:cubicBezTo>
                <a:cubicBezTo>
                  <a:pt x="1460928" y="352540"/>
                  <a:pt x="1448775" y="355578"/>
                  <a:pt x="1442699" y="343426"/>
                </a:cubicBezTo>
                <a:cubicBezTo>
                  <a:pt x="1436623" y="328235"/>
                  <a:pt x="1439661" y="322159"/>
                  <a:pt x="1448775" y="319121"/>
                </a:cubicBezTo>
                <a:cubicBezTo>
                  <a:pt x="1451813" y="316083"/>
                  <a:pt x="1455611" y="315323"/>
                  <a:pt x="1459788" y="316463"/>
                </a:cubicBezTo>
                <a:close/>
                <a:moveTo>
                  <a:pt x="1702833" y="310387"/>
                </a:moveTo>
                <a:cubicBezTo>
                  <a:pt x="1707011" y="311526"/>
                  <a:pt x="1711568" y="314564"/>
                  <a:pt x="1716125" y="319121"/>
                </a:cubicBezTo>
                <a:cubicBezTo>
                  <a:pt x="1725239" y="328235"/>
                  <a:pt x="1716125" y="340388"/>
                  <a:pt x="1710049" y="343426"/>
                </a:cubicBezTo>
                <a:cubicBezTo>
                  <a:pt x="1703973" y="346464"/>
                  <a:pt x="1691820" y="349502"/>
                  <a:pt x="1685744" y="337350"/>
                </a:cubicBezTo>
                <a:cubicBezTo>
                  <a:pt x="1679668" y="322159"/>
                  <a:pt x="1682706" y="316083"/>
                  <a:pt x="1691820" y="313045"/>
                </a:cubicBezTo>
                <a:cubicBezTo>
                  <a:pt x="1694858" y="310007"/>
                  <a:pt x="1698656" y="309247"/>
                  <a:pt x="1702833" y="310387"/>
                </a:cubicBezTo>
                <a:close/>
                <a:moveTo>
                  <a:pt x="1577893" y="297095"/>
                </a:moveTo>
                <a:cubicBezTo>
                  <a:pt x="1582450" y="297855"/>
                  <a:pt x="1587008" y="300893"/>
                  <a:pt x="1591565" y="306969"/>
                </a:cubicBezTo>
                <a:cubicBezTo>
                  <a:pt x="1600679" y="316083"/>
                  <a:pt x="1594603" y="325198"/>
                  <a:pt x="1585489" y="331274"/>
                </a:cubicBezTo>
                <a:cubicBezTo>
                  <a:pt x="1579412" y="334312"/>
                  <a:pt x="1567260" y="337350"/>
                  <a:pt x="1561184" y="325198"/>
                </a:cubicBezTo>
                <a:cubicBezTo>
                  <a:pt x="1555108" y="313045"/>
                  <a:pt x="1558146" y="303931"/>
                  <a:pt x="1564222" y="300893"/>
                </a:cubicBezTo>
                <a:cubicBezTo>
                  <a:pt x="1568779" y="297855"/>
                  <a:pt x="1573336" y="296336"/>
                  <a:pt x="1577893" y="297095"/>
                </a:cubicBezTo>
                <a:close/>
                <a:moveTo>
                  <a:pt x="955470" y="295196"/>
                </a:moveTo>
                <a:cubicBezTo>
                  <a:pt x="959648" y="296335"/>
                  <a:pt x="964205" y="299373"/>
                  <a:pt x="968762" y="303930"/>
                </a:cubicBezTo>
                <a:cubicBezTo>
                  <a:pt x="977876" y="313044"/>
                  <a:pt x="971800" y="322159"/>
                  <a:pt x="962686" y="328235"/>
                </a:cubicBezTo>
                <a:cubicBezTo>
                  <a:pt x="956610" y="331273"/>
                  <a:pt x="944457" y="334311"/>
                  <a:pt x="938381" y="322159"/>
                </a:cubicBezTo>
                <a:cubicBezTo>
                  <a:pt x="932305" y="310006"/>
                  <a:pt x="935343" y="303930"/>
                  <a:pt x="944457" y="297854"/>
                </a:cubicBezTo>
                <a:cubicBezTo>
                  <a:pt x="947495" y="294816"/>
                  <a:pt x="951293" y="294056"/>
                  <a:pt x="955470" y="295196"/>
                </a:cubicBezTo>
                <a:close/>
                <a:moveTo>
                  <a:pt x="1365608" y="283044"/>
                </a:moveTo>
                <a:cubicBezTo>
                  <a:pt x="1369786" y="284183"/>
                  <a:pt x="1374343" y="287221"/>
                  <a:pt x="1378900" y="291778"/>
                </a:cubicBezTo>
                <a:cubicBezTo>
                  <a:pt x="1388014" y="300892"/>
                  <a:pt x="1381938" y="310007"/>
                  <a:pt x="1372824" y="316083"/>
                </a:cubicBezTo>
                <a:cubicBezTo>
                  <a:pt x="1366748" y="319121"/>
                  <a:pt x="1354595" y="322159"/>
                  <a:pt x="1348519" y="310007"/>
                </a:cubicBezTo>
                <a:cubicBezTo>
                  <a:pt x="1342443" y="297854"/>
                  <a:pt x="1345481" y="291778"/>
                  <a:pt x="1354595" y="285702"/>
                </a:cubicBezTo>
                <a:cubicBezTo>
                  <a:pt x="1357633" y="282664"/>
                  <a:pt x="1361431" y="281904"/>
                  <a:pt x="1365608" y="283044"/>
                </a:cubicBezTo>
                <a:close/>
                <a:moveTo>
                  <a:pt x="1979296" y="267854"/>
                </a:moveTo>
                <a:cubicBezTo>
                  <a:pt x="1983474" y="268993"/>
                  <a:pt x="1988031" y="272031"/>
                  <a:pt x="1992588" y="276588"/>
                </a:cubicBezTo>
                <a:cubicBezTo>
                  <a:pt x="2001702" y="285702"/>
                  <a:pt x="1995626" y="294817"/>
                  <a:pt x="1986512" y="300893"/>
                </a:cubicBezTo>
                <a:cubicBezTo>
                  <a:pt x="1980436" y="303931"/>
                  <a:pt x="1968283" y="306969"/>
                  <a:pt x="1962207" y="294817"/>
                </a:cubicBezTo>
                <a:cubicBezTo>
                  <a:pt x="1956131" y="279626"/>
                  <a:pt x="1959169" y="273550"/>
                  <a:pt x="1968283" y="270512"/>
                </a:cubicBezTo>
                <a:cubicBezTo>
                  <a:pt x="1971321" y="267474"/>
                  <a:pt x="1975119" y="266714"/>
                  <a:pt x="1979296" y="267854"/>
                </a:cubicBezTo>
                <a:close/>
                <a:moveTo>
                  <a:pt x="1173830" y="266714"/>
                </a:moveTo>
                <a:cubicBezTo>
                  <a:pt x="1178387" y="267474"/>
                  <a:pt x="1182945" y="270512"/>
                  <a:pt x="1187502" y="276588"/>
                </a:cubicBezTo>
                <a:cubicBezTo>
                  <a:pt x="1196616" y="285702"/>
                  <a:pt x="1190540" y="294817"/>
                  <a:pt x="1181425" y="300893"/>
                </a:cubicBezTo>
                <a:cubicBezTo>
                  <a:pt x="1175349" y="303931"/>
                  <a:pt x="1163197" y="306969"/>
                  <a:pt x="1157121" y="294817"/>
                </a:cubicBezTo>
                <a:cubicBezTo>
                  <a:pt x="1151045" y="282664"/>
                  <a:pt x="1154083" y="273550"/>
                  <a:pt x="1160159" y="270512"/>
                </a:cubicBezTo>
                <a:cubicBezTo>
                  <a:pt x="1164716" y="267474"/>
                  <a:pt x="1169273" y="265955"/>
                  <a:pt x="1173830" y="266714"/>
                </a:cubicBezTo>
                <a:close/>
                <a:moveTo>
                  <a:pt x="2167656" y="246587"/>
                </a:moveTo>
                <a:cubicBezTo>
                  <a:pt x="2171833" y="247726"/>
                  <a:pt x="2176391" y="250764"/>
                  <a:pt x="2180948" y="255321"/>
                </a:cubicBezTo>
                <a:cubicBezTo>
                  <a:pt x="2190062" y="264435"/>
                  <a:pt x="2183986" y="273550"/>
                  <a:pt x="2174872" y="279626"/>
                </a:cubicBezTo>
                <a:cubicBezTo>
                  <a:pt x="2168795" y="282664"/>
                  <a:pt x="2156643" y="285702"/>
                  <a:pt x="2150567" y="273550"/>
                </a:cubicBezTo>
                <a:cubicBezTo>
                  <a:pt x="2144491" y="258359"/>
                  <a:pt x="2147529" y="252283"/>
                  <a:pt x="2156643" y="249245"/>
                </a:cubicBezTo>
                <a:cubicBezTo>
                  <a:pt x="2159681" y="246207"/>
                  <a:pt x="2163479" y="245447"/>
                  <a:pt x="2167656" y="246587"/>
                </a:cubicBezTo>
                <a:close/>
                <a:moveTo>
                  <a:pt x="2073477" y="240511"/>
                </a:moveTo>
                <a:cubicBezTo>
                  <a:pt x="2077654" y="241650"/>
                  <a:pt x="2082211" y="244688"/>
                  <a:pt x="2086768" y="249245"/>
                </a:cubicBezTo>
                <a:cubicBezTo>
                  <a:pt x="2095882" y="258359"/>
                  <a:pt x="2089806" y="267474"/>
                  <a:pt x="2080692" y="273550"/>
                </a:cubicBezTo>
                <a:cubicBezTo>
                  <a:pt x="2074616" y="276588"/>
                  <a:pt x="2062463" y="279626"/>
                  <a:pt x="2056387" y="267474"/>
                </a:cubicBezTo>
                <a:cubicBezTo>
                  <a:pt x="2050311" y="252283"/>
                  <a:pt x="2053349" y="246207"/>
                  <a:pt x="2062463" y="243169"/>
                </a:cubicBezTo>
                <a:cubicBezTo>
                  <a:pt x="2065502" y="240131"/>
                  <a:pt x="2069299" y="239371"/>
                  <a:pt x="2073477" y="240511"/>
                </a:cubicBezTo>
                <a:close/>
                <a:moveTo>
                  <a:pt x="1505359" y="222283"/>
                </a:moveTo>
                <a:cubicBezTo>
                  <a:pt x="1509537" y="223422"/>
                  <a:pt x="1514094" y="226460"/>
                  <a:pt x="1518651" y="231017"/>
                </a:cubicBezTo>
                <a:cubicBezTo>
                  <a:pt x="1527765" y="240131"/>
                  <a:pt x="1521689" y="249246"/>
                  <a:pt x="1512575" y="255322"/>
                </a:cubicBezTo>
                <a:cubicBezTo>
                  <a:pt x="1506499" y="258360"/>
                  <a:pt x="1494346" y="261398"/>
                  <a:pt x="1488270" y="249246"/>
                </a:cubicBezTo>
                <a:cubicBezTo>
                  <a:pt x="1482194" y="234055"/>
                  <a:pt x="1485232" y="227979"/>
                  <a:pt x="1494346" y="224941"/>
                </a:cubicBezTo>
                <a:cubicBezTo>
                  <a:pt x="1497384" y="221903"/>
                  <a:pt x="1501182" y="221143"/>
                  <a:pt x="1505359" y="222283"/>
                </a:cubicBezTo>
                <a:close/>
                <a:moveTo>
                  <a:pt x="1007117" y="222283"/>
                </a:moveTo>
                <a:cubicBezTo>
                  <a:pt x="1011295" y="223422"/>
                  <a:pt x="1015852" y="226460"/>
                  <a:pt x="1020409" y="231017"/>
                </a:cubicBezTo>
                <a:cubicBezTo>
                  <a:pt x="1029523" y="240131"/>
                  <a:pt x="1020409" y="252284"/>
                  <a:pt x="1014333" y="255322"/>
                </a:cubicBezTo>
                <a:cubicBezTo>
                  <a:pt x="1008257" y="258360"/>
                  <a:pt x="996104" y="261398"/>
                  <a:pt x="990028" y="249246"/>
                </a:cubicBezTo>
                <a:cubicBezTo>
                  <a:pt x="983952" y="237093"/>
                  <a:pt x="986990" y="231017"/>
                  <a:pt x="996104" y="224941"/>
                </a:cubicBezTo>
                <a:cubicBezTo>
                  <a:pt x="999142" y="221903"/>
                  <a:pt x="1002940" y="221143"/>
                  <a:pt x="1007117" y="222283"/>
                </a:cubicBezTo>
                <a:close/>
                <a:moveTo>
                  <a:pt x="1298771" y="210131"/>
                </a:moveTo>
                <a:cubicBezTo>
                  <a:pt x="1302948" y="211270"/>
                  <a:pt x="1307506" y="214308"/>
                  <a:pt x="1312063" y="218865"/>
                </a:cubicBezTo>
                <a:cubicBezTo>
                  <a:pt x="1321177" y="227979"/>
                  <a:pt x="1312063" y="240132"/>
                  <a:pt x="1305987" y="243170"/>
                </a:cubicBezTo>
                <a:cubicBezTo>
                  <a:pt x="1299910" y="246208"/>
                  <a:pt x="1287758" y="249246"/>
                  <a:pt x="1281682" y="237094"/>
                </a:cubicBezTo>
                <a:cubicBezTo>
                  <a:pt x="1275606" y="224941"/>
                  <a:pt x="1275606" y="215827"/>
                  <a:pt x="1287758" y="212789"/>
                </a:cubicBezTo>
                <a:cubicBezTo>
                  <a:pt x="1290796" y="209751"/>
                  <a:pt x="1294594" y="208991"/>
                  <a:pt x="1298771" y="210131"/>
                </a:cubicBezTo>
                <a:close/>
                <a:moveTo>
                  <a:pt x="1881700" y="207472"/>
                </a:moveTo>
                <a:cubicBezTo>
                  <a:pt x="1886257" y="208991"/>
                  <a:pt x="1890814" y="212789"/>
                  <a:pt x="1895371" y="218865"/>
                </a:cubicBezTo>
                <a:cubicBezTo>
                  <a:pt x="1904485" y="227979"/>
                  <a:pt x="1898409" y="237094"/>
                  <a:pt x="1889295" y="243170"/>
                </a:cubicBezTo>
                <a:cubicBezTo>
                  <a:pt x="1883218" y="246208"/>
                  <a:pt x="1871066" y="249246"/>
                  <a:pt x="1864990" y="237094"/>
                </a:cubicBezTo>
                <a:cubicBezTo>
                  <a:pt x="1858914" y="221903"/>
                  <a:pt x="1861952" y="215827"/>
                  <a:pt x="1868028" y="209751"/>
                </a:cubicBezTo>
                <a:cubicBezTo>
                  <a:pt x="1872585" y="206713"/>
                  <a:pt x="1877142" y="205953"/>
                  <a:pt x="1881700" y="207472"/>
                </a:cubicBezTo>
                <a:close/>
                <a:moveTo>
                  <a:pt x="1657262" y="207093"/>
                </a:moveTo>
                <a:cubicBezTo>
                  <a:pt x="1661440" y="208232"/>
                  <a:pt x="1665997" y="211270"/>
                  <a:pt x="1670554" y="215827"/>
                </a:cubicBezTo>
                <a:cubicBezTo>
                  <a:pt x="1679668" y="224941"/>
                  <a:pt x="1673592" y="234056"/>
                  <a:pt x="1664478" y="240132"/>
                </a:cubicBezTo>
                <a:cubicBezTo>
                  <a:pt x="1655363" y="246208"/>
                  <a:pt x="1643211" y="249246"/>
                  <a:pt x="1637135" y="234056"/>
                </a:cubicBezTo>
                <a:cubicBezTo>
                  <a:pt x="1631059" y="221903"/>
                  <a:pt x="1634097" y="215827"/>
                  <a:pt x="1646249" y="209751"/>
                </a:cubicBezTo>
                <a:cubicBezTo>
                  <a:pt x="1649287" y="206713"/>
                  <a:pt x="1653085" y="205953"/>
                  <a:pt x="1657262" y="207093"/>
                </a:cubicBezTo>
                <a:close/>
                <a:moveTo>
                  <a:pt x="1769671" y="201017"/>
                </a:moveTo>
                <a:cubicBezTo>
                  <a:pt x="1773848" y="202156"/>
                  <a:pt x="1778405" y="205194"/>
                  <a:pt x="1782962" y="209751"/>
                </a:cubicBezTo>
                <a:cubicBezTo>
                  <a:pt x="1792076" y="218865"/>
                  <a:pt x="1786000" y="227980"/>
                  <a:pt x="1776886" y="234056"/>
                </a:cubicBezTo>
                <a:cubicBezTo>
                  <a:pt x="1770810" y="240132"/>
                  <a:pt x="1758657" y="240132"/>
                  <a:pt x="1752581" y="227980"/>
                </a:cubicBezTo>
                <a:cubicBezTo>
                  <a:pt x="1746505" y="215827"/>
                  <a:pt x="1749543" y="209751"/>
                  <a:pt x="1758657" y="203675"/>
                </a:cubicBezTo>
                <a:cubicBezTo>
                  <a:pt x="1761696" y="200637"/>
                  <a:pt x="1765493" y="199877"/>
                  <a:pt x="1769671" y="201017"/>
                </a:cubicBezTo>
                <a:close/>
                <a:moveTo>
                  <a:pt x="1089145" y="197978"/>
                </a:moveTo>
                <a:cubicBezTo>
                  <a:pt x="1093323" y="199117"/>
                  <a:pt x="1097880" y="202155"/>
                  <a:pt x="1102437" y="206712"/>
                </a:cubicBezTo>
                <a:cubicBezTo>
                  <a:pt x="1111551" y="215826"/>
                  <a:pt x="1105475" y="224941"/>
                  <a:pt x="1096361" y="231017"/>
                </a:cubicBezTo>
                <a:cubicBezTo>
                  <a:pt x="1090284" y="234055"/>
                  <a:pt x="1078132" y="237093"/>
                  <a:pt x="1072056" y="224941"/>
                </a:cubicBezTo>
                <a:cubicBezTo>
                  <a:pt x="1065980" y="212788"/>
                  <a:pt x="1069018" y="203674"/>
                  <a:pt x="1078132" y="200636"/>
                </a:cubicBezTo>
                <a:cubicBezTo>
                  <a:pt x="1081170" y="197598"/>
                  <a:pt x="1084968" y="196838"/>
                  <a:pt x="1089145" y="197978"/>
                </a:cubicBezTo>
                <a:close/>
                <a:moveTo>
                  <a:pt x="1395989" y="161522"/>
                </a:moveTo>
                <a:cubicBezTo>
                  <a:pt x="1400167" y="162661"/>
                  <a:pt x="1404724" y="165699"/>
                  <a:pt x="1409281" y="170256"/>
                </a:cubicBezTo>
                <a:cubicBezTo>
                  <a:pt x="1418395" y="179370"/>
                  <a:pt x="1412319" y="188485"/>
                  <a:pt x="1403205" y="194561"/>
                </a:cubicBezTo>
                <a:cubicBezTo>
                  <a:pt x="1397129" y="197599"/>
                  <a:pt x="1384976" y="200637"/>
                  <a:pt x="1378900" y="188485"/>
                </a:cubicBezTo>
                <a:cubicBezTo>
                  <a:pt x="1372824" y="176332"/>
                  <a:pt x="1375862" y="170256"/>
                  <a:pt x="1384976" y="164180"/>
                </a:cubicBezTo>
                <a:cubicBezTo>
                  <a:pt x="1388014" y="161142"/>
                  <a:pt x="1391812" y="160382"/>
                  <a:pt x="1395989" y="161522"/>
                </a:cubicBezTo>
                <a:close/>
                <a:moveTo>
                  <a:pt x="1967145" y="140255"/>
                </a:moveTo>
                <a:cubicBezTo>
                  <a:pt x="1971322" y="141394"/>
                  <a:pt x="1975879" y="144432"/>
                  <a:pt x="1980436" y="148989"/>
                </a:cubicBezTo>
                <a:cubicBezTo>
                  <a:pt x="1989550" y="158103"/>
                  <a:pt x="1983474" y="167218"/>
                  <a:pt x="1974360" y="173294"/>
                </a:cubicBezTo>
                <a:cubicBezTo>
                  <a:pt x="1968284" y="179370"/>
                  <a:pt x="1956131" y="182408"/>
                  <a:pt x="1950055" y="170256"/>
                </a:cubicBezTo>
                <a:cubicBezTo>
                  <a:pt x="1943979" y="155065"/>
                  <a:pt x="1947017" y="148989"/>
                  <a:pt x="1956131" y="142913"/>
                </a:cubicBezTo>
                <a:cubicBezTo>
                  <a:pt x="1959170" y="139875"/>
                  <a:pt x="1962967" y="139115"/>
                  <a:pt x="1967145" y="140255"/>
                </a:cubicBezTo>
                <a:close/>
                <a:moveTo>
                  <a:pt x="1234971" y="131141"/>
                </a:moveTo>
                <a:cubicBezTo>
                  <a:pt x="1239149" y="132280"/>
                  <a:pt x="1243706" y="135318"/>
                  <a:pt x="1248263" y="139875"/>
                </a:cubicBezTo>
                <a:cubicBezTo>
                  <a:pt x="1257377" y="148989"/>
                  <a:pt x="1251301" y="158104"/>
                  <a:pt x="1242187" y="164180"/>
                </a:cubicBezTo>
                <a:cubicBezTo>
                  <a:pt x="1236111" y="167218"/>
                  <a:pt x="1223958" y="170256"/>
                  <a:pt x="1217882" y="158104"/>
                </a:cubicBezTo>
                <a:cubicBezTo>
                  <a:pt x="1211806" y="142913"/>
                  <a:pt x="1214844" y="136837"/>
                  <a:pt x="1223958" y="133799"/>
                </a:cubicBezTo>
                <a:cubicBezTo>
                  <a:pt x="1226996" y="130761"/>
                  <a:pt x="1230794" y="130001"/>
                  <a:pt x="1234971" y="131141"/>
                </a:cubicBezTo>
                <a:close/>
                <a:moveTo>
                  <a:pt x="1149906" y="131141"/>
                </a:moveTo>
                <a:cubicBezTo>
                  <a:pt x="1154084" y="132280"/>
                  <a:pt x="1158641" y="135318"/>
                  <a:pt x="1163198" y="139875"/>
                </a:cubicBezTo>
                <a:cubicBezTo>
                  <a:pt x="1172312" y="148989"/>
                  <a:pt x="1166236" y="158104"/>
                  <a:pt x="1157122" y="164180"/>
                </a:cubicBezTo>
                <a:cubicBezTo>
                  <a:pt x="1151045" y="167218"/>
                  <a:pt x="1138893" y="170256"/>
                  <a:pt x="1132817" y="158104"/>
                </a:cubicBezTo>
                <a:cubicBezTo>
                  <a:pt x="1126741" y="145951"/>
                  <a:pt x="1129779" y="139875"/>
                  <a:pt x="1138893" y="133799"/>
                </a:cubicBezTo>
                <a:cubicBezTo>
                  <a:pt x="1141931" y="130761"/>
                  <a:pt x="1145729" y="130001"/>
                  <a:pt x="1149906" y="131141"/>
                </a:cubicBezTo>
                <a:close/>
                <a:moveTo>
                  <a:pt x="2064362" y="128103"/>
                </a:moveTo>
                <a:cubicBezTo>
                  <a:pt x="2068540" y="129242"/>
                  <a:pt x="2073097" y="132280"/>
                  <a:pt x="2077654" y="136837"/>
                </a:cubicBezTo>
                <a:cubicBezTo>
                  <a:pt x="2086768" y="145951"/>
                  <a:pt x="2080692" y="155066"/>
                  <a:pt x="2071578" y="161142"/>
                </a:cubicBezTo>
                <a:cubicBezTo>
                  <a:pt x="2065501" y="164180"/>
                  <a:pt x="2053349" y="167218"/>
                  <a:pt x="2047273" y="155066"/>
                </a:cubicBezTo>
                <a:cubicBezTo>
                  <a:pt x="2041197" y="139875"/>
                  <a:pt x="2044235" y="133799"/>
                  <a:pt x="2053349" y="130761"/>
                </a:cubicBezTo>
                <a:cubicBezTo>
                  <a:pt x="2056387" y="127723"/>
                  <a:pt x="2060185" y="126963"/>
                  <a:pt x="2064362" y="128103"/>
                </a:cubicBezTo>
                <a:close/>
                <a:moveTo>
                  <a:pt x="1496245" y="120887"/>
                </a:moveTo>
                <a:cubicBezTo>
                  <a:pt x="1500423" y="121647"/>
                  <a:pt x="1504980" y="124685"/>
                  <a:pt x="1509537" y="130761"/>
                </a:cubicBezTo>
                <a:cubicBezTo>
                  <a:pt x="1518651" y="139875"/>
                  <a:pt x="1512575" y="148990"/>
                  <a:pt x="1503461" y="155066"/>
                </a:cubicBezTo>
                <a:cubicBezTo>
                  <a:pt x="1497385" y="158104"/>
                  <a:pt x="1485232" y="161142"/>
                  <a:pt x="1479156" y="148990"/>
                </a:cubicBezTo>
                <a:cubicBezTo>
                  <a:pt x="1473080" y="136837"/>
                  <a:pt x="1476118" y="130761"/>
                  <a:pt x="1485232" y="124685"/>
                </a:cubicBezTo>
                <a:cubicBezTo>
                  <a:pt x="1488270" y="121647"/>
                  <a:pt x="1492068" y="120128"/>
                  <a:pt x="1496245" y="120887"/>
                </a:cubicBezTo>
                <a:close/>
                <a:moveTo>
                  <a:pt x="1599539" y="112913"/>
                </a:moveTo>
                <a:cubicBezTo>
                  <a:pt x="1603716" y="114052"/>
                  <a:pt x="1608274" y="117090"/>
                  <a:pt x="1612831" y="121647"/>
                </a:cubicBezTo>
                <a:cubicBezTo>
                  <a:pt x="1621945" y="130761"/>
                  <a:pt x="1615869" y="139876"/>
                  <a:pt x="1606754" y="145952"/>
                </a:cubicBezTo>
                <a:cubicBezTo>
                  <a:pt x="1600678" y="148990"/>
                  <a:pt x="1588526" y="152028"/>
                  <a:pt x="1582450" y="139876"/>
                </a:cubicBezTo>
                <a:cubicBezTo>
                  <a:pt x="1579412" y="127723"/>
                  <a:pt x="1579412" y="121647"/>
                  <a:pt x="1588526" y="115571"/>
                </a:cubicBezTo>
                <a:cubicBezTo>
                  <a:pt x="1591564" y="112533"/>
                  <a:pt x="1595362" y="111773"/>
                  <a:pt x="1599539" y="112913"/>
                </a:cubicBezTo>
                <a:close/>
                <a:moveTo>
                  <a:pt x="1836508" y="109875"/>
                </a:moveTo>
                <a:cubicBezTo>
                  <a:pt x="1840686" y="111014"/>
                  <a:pt x="1845243" y="114052"/>
                  <a:pt x="1849800" y="118609"/>
                </a:cubicBezTo>
                <a:cubicBezTo>
                  <a:pt x="1858914" y="127723"/>
                  <a:pt x="1852838" y="136838"/>
                  <a:pt x="1843724" y="142914"/>
                </a:cubicBezTo>
                <a:cubicBezTo>
                  <a:pt x="1837647" y="145952"/>
                  <a:pt x="1825495" y="148990"/>
                  <a:pt x="1819419" y="136838"/>
                </a:cubicBezTo>
                <a:cubicBezTo>
                  <a:pt x="1813343" y="124685"/>
                  <a:pt x="1816381" y="118609"/>
                  <a:pt x="1825495" y="112533"/>
                </a:cubicBezTo>
                <a:cubicBezTo>
                  <a:pt x="1828533" y="109495"/>
                  <a:pt x="1832331" y="108735"/>
                  <a:pt x="1836508" y="109875"/>
                </a:cubicBezTo>
                <a:close/>
                <a:moveTo>
                  <a:pt x="1708529" y="106837"/>
                </a:moveTo>
                <a:cubicBezTo>
                  <a:pt x="1713086" y="107976"/>
                  <a:pt x="1717644" y="111014"/>
                  <a:pt x="1722201" y="115571"/>
                </a:cubicBezTo>
                <a:cubicBezTo>
                  <a:pt x="1731315" y="124685"/>
                  <a:pt x="1725239" y="133800"/>
                  <a:pt x="1716124" y="139876"/>
                </a:cubicBezTo>
                <a:cubicBezTo>
                  <a:pt x="1710048" y="142914"/>
                  <a:pt x="1697896" y="145952"/>
                  <a:pt x="1691820" y="133800"/>
                </a:cubicBezTo>
                <a:cubicBezTo>
                  <a:pt x="1685744" y="121647"/>
                  <a:pt x="1688782" y="112533"/>
                  <a:pt x="1694858" y="109495"/>
                </a:cubicBezTo>
                <a:cubicBezTo>
                  <a:pt x="1699415" y="106457"/>
                  <a:pt x="1703972" y="105697"/>
                  <a:pt x="1708529" y="106837"/>
                </a:cubicBezTo>
                <a:close/>
                <a:moveTo>
                  <a:pt x="1301429" y="60126"/>
                </a:moveTo>
                <a:cubicBezTo>
                  <a:pt x="1305986" y="60886"/>
                  <a:pt x="1310544" y="63924"/>
                  <a:pt x="1315101" y="70000"/>
                </a:cubicBezTo>
                <a:cubicBezTo>
                  <a:pt x="1324215" y="79114"/>
                  <a:pt x="1318139" y="88229"/>
                  <a:pt x="1309024" y="94305"/>
                </a:cubicBezTo>
                <a:cubicBezTo>
                  <a:pt x="1302948" y="97343"/>
                  <a:pt x="1290796" y="100381"/>
                  <a:pt x="1284720" y="88229"/>
                </a:cubicBezTo>
                <a:cubicBezTo>
                  <a:pt x="1278644" y="76076"/>
                  <a:pt x="1281682" y="70000"/>
                  <a:pt x="1287758" y="63924"/>
                </a:cubicBezTo>
                <a:cubicBezTo>
                  <a:pt x="1292315" y="60886"/>
                  <a:pt x="1296872" y="59367"/>
                  <a:pt x="1301429" y="60126"/>
                </a:cubicBezTo>
                <a:close/>
                <a:moveTo>
                  <a:pt x="1930687" y="49113"/>
                </a:moveTo>
                <a:cubicBezTo>
                  <a:pt x="1934865" y="50252"/>
                  <a:pt x="1939422" y="53290"/>
                  <a:pt x="1943979" y="57847"/>
                </a:cubicBezTo>
                <a:cubicBezTo>
                  <a:pt x="1953093" y="66961"/>
                  <a:pt x="1943979" y="79114"/>
                  <a:pt x="1937903" y="82152"/>
                </a:cubicBezTo>
                <a:cubicBezTo>
                  <a:pt x="1931827" y="85190"/>
                  <a:pt x="1919674" y="88228"/>
                  <a:pt x="1913598" y="76076"/>
                </a:cubicBezTo>
                <a:cubicBezTo>
                  <a:pt x="1907522" y="60885"/>
                  <a:pt x="1910560" y="54809"/>
                  <a:pt x="1919674" y="51771"/>
                </a:cubicBezTo>
                <a:cubicBezTo>
                  <a:pt x="1922712" y="48733"/>
                  <a:pt x="1926510" y="47973"/>
                  <a:pt x="1930687" y="49113"/>
                </a:cubicBezTo>
                <a:close/>
                <a:moveTo>
                  <a:pt x="1402065" y="43037"/>
                </a:moveTo>
                <a:cubicBezTo>
                  <a:pt x="1406243" y="44176"/>
                  <a:pt x="1410800" y="47214"/>
                  <a:pt x="1415357" y="51771"/>
                </a:cubicBezTo>
                <a:cubicBezTo>
                  <a:pt x="1424471" y="60885"/>
                  <a:pt x="1418395" y="70000"/>
                  <a:pt x="1409281" y="76076"/>
                </a:cubicBezTo>
                <a:cubicBezTo>
                  <a:pt x="1403205" y="79114"/>
                  <a:pt x="1391052" y="82152"/>
                  <a:pt x="1384976" y="70000"/>
                </a:cubicBezTo>
                <a:cubicBezTo>
                  <a:pt x="1378900" y="54809"/>
                  <a:pt x="1381938" y="48733"/>
                  <a:pt x="1391052" y="45695"/>
                </a:cubicBezTo>
                <a:cubicBezTo>
                  <a:pt x="1394090" y="42657"/>
                  <a:pt x="1397888" y="41897"/>
                  <a:pt x="1402065" y="43037"/>
                </a:cubicBezTo>
                <a:close/>
                <a:moveTo>
                  <a:pt x="1806127" y="15695"/>
                </a:moveTo>
                <a:cubicBezTo>
                  <a:pt x="1810305" y="16834"/>
                  <a:pt x="1814862" y="19872"/>
                  <a:pt x="1819419" y="24429"/>
                </a:cubicBezTo>
                <a:cubicBezTo>
                  <a:pt x="1828533" y="33543"/>
                  <a:pt x="1819419" y="45696"/>
                  <a:pt x="1813343" y="48734"/>
                </a:cubicBezTo>
                <a:cubicBezTo>
                  <a:pt x="1807266" y="51772"/>
                  <a:pt x="1795114" y="54810"/>
                  <a:pt x="1789038" y="42658"/>
                </a:cubicBezTo>
                <a:cubicBezTo>
                  <a:pt x="1782962" y="30505"/>
                  <a:pt x="1786000" y="24429"/>
                  <a:pt x="1795114" y="18353"/>
                </a:cubicBezTo>
                <a:cubicBezTo>
                  <a:pt x="1798152" y="15315"/>
                  <a:pt x="1801950" y="14555"/>
                  <a:pt x="1806127" y="15695"/>
                </a:cubicBezTo>
                <a:close/>
                <a:moveTo>
                  <a:pt x="1499283" y="9619"/>
                </a:moveTo>
                <a:cubicBezTo>
                  <a:pt x="1503461" y="10758"/>
                  <a:pt x="1508018" y="13796"/>
                  <a:pt x="1512575" y="18353"/>
                </a:cubicBezTo>
                <a:cubicBezTo>
                  <a:pt x="1521689" y="27467"/>
                  <a:pt x="1512575" y="42658"/>
                  <a:pt x="1506499" y="45696"/>
                </a:cubicBezTo>
                <a:cubicBezTo>
                  <a:pt x="1500422" y="48734"/>
                  <a:pt x="1488270" y="51772"/>
                  <a:pt x="1482194" y="39620"/>
                </a:cubicBezTo>
                <a:cubicBezTo>
                  <a:pt x="1476118" y="24429"/>
                  <a:pt x="1476118" y="18353"/>
                  <a:pt x="1488270" y="12277"/>
                </a:cubicBezTo>
                <a:cubicBezTo>
                  <a:pt x="1491308" y="9239"/>
                  <a:pt x="1495106" y="8479"/>
                  <a:pt x="1499283" y="9619"/>
                </a:cubicBezTo>
                <a:close/>
                <a:moveTo>
                  <a:pt x="1699795" y="3543"/>
                </a:moveTo>
                <a:cubicBezTo>
                  <a:pt x="1703973" y="4682"/>
                  <a:pt x="1708530" y="7720"/>
                  <a:pt x="1713087" y="12277"/>
                </a:cubicBezTo>
                <a:cubicBezTo>
                  <a:pt x="1722201" y="21391"/>
                  <a:pt x="1716125" y="30506"/>
                  <a:pt x="1707011" y="36582"/>
                </a:cubicBezTo>
                <a:cubicBezTo>
                  <a:pt x="1700934" y="39620"/>
                  <a:pt x="1688782" y="42658"/>
                  <a:pt x="1682706" y="30506"/>
                </a:cubicBezTo>
                <a:cubicBezTo>
                  <a:pt x="1676630" y="15315"/>
                  <a:pt x="1679668" y="9239"/>
                  <a:pt x="1688782" y="6201"/>
                </a:cubicBezTo>
                <a:cubicBezTo>
                  <a:pt x="1691820" y="3163"/>
                  <a:pt x="1695618" y="2403"/>
                  <a:pt x="1699795" y="3543"/>
                </a:cubicBezTo>
                <a:close/>
                <a:moveTo>
                  <a:pt x="1599539" y="504"/>
                </a:moveTo>
                <a:cubicBezTo>
                  <a:pt x="1603716" y="1643"/>
                  <a:pt x="1608274" y="4681"/>
                  <a:pt x="1612831" y="9238"/>
                </a:cubicBezTo>
                <a:cubicBezTo>
                  <a:pt x="1621945" y="18352"/>
                  <a:pt x="1615869" y="27467"/>
                  <a:pt x="1606754" y="33543"/>
                </a:cubicBezTo>
                <a:cubicBezTo>
                  <a:pt x="1600678" y="36581"/>
                  <a:pt x="1588526" y="39619"/>
                  <a:pt x="1582450" y="27467"/>
                </a:cubicBezTo>
                <a:cubicBezTo>
                  <a:pt x="1579412" y="12276"/>
                  <a:pt x="1579412" y="6200"/>
                  <a:pt x="1588526" y="3162"/>
                </a:cubicBezTo>
                <a:cubicBezTo>
                  <a:pt x="1591564" y="124"/>
                  <a:pt x="1595362" y="-636"/>
                  <a:pt x="1599539" y="504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12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PADRÕES DE BELEZA E MODA</vt:lpstr>
      <vt:lpstr>DÉCADA DE 1920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DÉCADA DE 1930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457</cp:revision>
  <dcterms:created xsi:type="dcterms:W3CDTF">2022-08-27T23:21:30Z</dcterms:created>
  <dcterms:modified xsi:type="dcterms:W3CDTF">2022-08-28T17:06:04Z</dcterms:modified>
</cp:coreProperties>
</file>

<file path=docProps/thumbnail.jpeg>
</file>